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336" r:id="rId3"/>
    <p:sldId id="343" r:id="rId4"/>
    <p:sldId id="322" r:id="rId5"/>
    <p:sldId id="321" r:id="rId6"/>
    <p:sldId id="276" r:id="rId7"/>
    <p:sldId id="317" r:id="rId8"/>
    <p:sldId id="326" r:id="rId9"/>
    <p:sldId id="327" r:id="rId10"/>
    <p:sldId id="277" r:id="rId11"/>
    <p:sldId id="278" r:id="rId12"/>
    <p:sldId id="279" r:id="rId13"/>
    <p:sldId id="281" r:id="rId14"/>
    <p:sldId id="312" r:id="rId15"/>
    <p:sldId id="328" r:id="rId16"/>
    <p:sldId id="329" r:id="rId17"/>
    <p:sldId id="285" r:id="rId18"/>
    <p:sldId id="338" r:id="rId19"/>
    <p:sldId id="331" r:id="rId20"/>
    <p:sldId id="302" r:id="rId21"/>
    <p:sldId id="282" r:id="rId22"/>
    <p:sldId id="283" r:id="rId23"/>
    <p:sldId id="284" r:id="rId24"/>
    <p:sldId id="294" r:id="rId25"/>
    <p:sldId id="260" r:id="rId26"/>
    <p:sldId id="286" r:id="rId27"/>
    <p:sldId id="295" r:id="rId28"/>
    <p:sldId id="296" r:id="rId29"/>
    <p:sldId id="261" r:id="rId30"/>
    <p:sldId id="287" r:id="rId31"/>
    <p:sldId id="288" r:id="rId32"/>
    <p:sldId id="297" r:id="rId33"/>
    <p:sldId id="262" r:id="rId34"/>
    <p:sldId id="289" r:id="rId35"/>
    <p:sldId id="313" r:id="rId36"/>
    <p:sldId id="330" r:id="rId37"/>
    <p:sldId id="300" r:id="rId38"/>
    <p:sldId id="301" r:id="rId39"/>
    <p:sldId id="318" r:id="rId40"/>
    <p:sldId id="303" r:id="rId41"/>
    <p:sldId id="333" r:id="rId42"/>
    <p:sldId id="334" r:id="rId43"/>
    <p:sldId id="341" r:id="rId44"/>
    <p:sldId id="304" r:id="rId45"/>
    <p:sldId id="290" r:id="rId46"/>
    <p:sldId id="340" r:id="rId47"/>
    <p:sldId id="305" r:id="rId48"/>
    <p:sldId id="314" r:id="rId49"/>
    <p:sldId id="306" r:id="rId50"/>
    <p:sldId id="298" r:id="rId51"/>
    <p:sldId id="34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lcolm Hayward" initials="MH" lastIdx="1" clrIdx="0">
    <p:extLst>
      <p:ext uri="{19B8F6BF-5375-455C-9EA6-DF929625EA0E}">
        <p15:presenceInfo xmlns:p15="http://schemas.microsoft.com/office/powerpoint/2012/main" userId="S::ID36IH53@ubalt.edu::fd045f5c-b77a-4191-aa2e-0c5f24668c7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DB5"/>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F7E1A9-2EE3-4C1F-9417-1B381AFC9AEB}" v="2" dt="2021-06-23T19:29:13.828"/>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83304" autoAdjust="0"/>
  </p:normalViewPr>
  <p:slideViewPr>
    <p:cSldViewPr snapToGrid="0">
      <p:cViewPr varScale="1">
        <p:scale>
          <a:sx n="105" d="100"/>
          <a:sy n="105" d="100"/>
        </p:scale>
        <p:origin x="101" y="9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lcolm Hayward" userId="fd045f5c-b77a-4191-aa2e-0c5f24668c72" providerId="ADAL" clId="{304E5DBB-90A3-4495-B1A2-A138E8348AA1}"/>
    <pc:docChg chg="undo custSel addSld delSld modSld sldOrd">
      <pc:chgData name="Malcolm Hayward" userId="fd045f5c-b77a-4191-aa2e-0c5f24668c72" providerId="ADAL" clId="{304E5DBB-90A3-4495-B1A2-A138E8348AA1}" dt="2021-05-14T11:53:21.488" v="6704" actId="20577"/>
      <pc:docMkLst>
        <pc:docMk/>
      </pc:docMkLst>
      <pc:sldChg chg="modSp mod">
        <pc:chgData name="Malcolm Hayward" userId="fd045f5c-b77a-4191-aa2e-0c5f24668c72" providerId="ADAL" clId="{304E5DBB-90A3-4495-B1A2-A138E8348AA1}" dt="2021-05-12T07:44:19.166" v="3038" actId="1076"/>
        <pc:sldMkLst>
          <pc:docMk/>
          <pc:sldMk cId="1734229363" sldId="256"/>
        </pc:sldMkLst>
        <pc:spChg chg="mod">
          <ac:chgData name="Malcolm Hayward" userId="fd045f5c-b77a-4191-aa2e-0c5f24668c72" providerId="ADAL" clId="{304E5DBB-90A3-4495-B1A2-A138E8348AA1}" dt="2021-05-12T07:44:13.836" v="3037" actId="20577"/>
          <ac:spMkLst>
            <pc:docMk/>
            <pc:sldMk cId="1734229363" sldId="256"/>
            <ac:spMk id="2" creationId="{ABE998E7-D42B-4F89-98CB-92B2D0392882}"/>
          </ac:spMkLst>
        </pc:spChg>
        <pc:spChg chg="mod">
          <ac:chgData name="Malcolm Hayward" userId="fd045f5c-b77a-4191-aa2e-0c5f24668c72" providerId="ADAL" clId="{304E5DBB-90A3-4495-B1A2-A138E8348AA1}" dt="2021-05-12T07:44:19.166" v="3038" actId="1076"/>
          <ac:spMkLst>
            <pc:docMk/>
            <pc:sldMk cId="1734229363" sldId="256"/>
            <ac:spMk id="3" creationId="{4F6A2723-A6E9-48DB-B408-0352E1957E51}"/>
          </ac:spMkLst>
        </pc:spChg>
      </pc:sldChg>
      <pc:sldChg chg="modSp mod">
        <pc:chgData name="Malcolm Hayward" userId="fd045f5c-b77a-4191-aa2e-0c5f24668c72" providerId="ADAL" clId="{304E5DBB-90A3-4495-B1A2-A138E8348AA1}" dt="2021-05-13T14:09:42.725" v="6039"/>
        <pc:sldMkLst>
          <pc:docMk/>
          <pc:sldMk cId="2357063375" sldId="262"/>
        </pc:sldMkLst>
        <pc:spChg chg="mod">
          <ac:chgData name="Malcolm Hayward" userId="fd045f5c-b77a-4191-aa2e-0c5f24668c72" providerId="ADAL" clId="{304E5DBB-90A3-4495-B1A2-A138E8348AA1}" dt="2021-05-13T14:09:42.725" v="6039"/>
          <ac:spMkLst>
            <pc:docMk/>
            <pc:sldMk cId="2357063375" sldId="262"/>
            <ac:spMk id="3" creationId="{96E611B4-91E7-431C-956C-BA55160F44D7}"/>
          </ac:spMkLst>
        </pc:spChg>
      </pc:sldChg>
      <pc:sldChg chg="modSp mod">
        <pc:chgData name="Malcolm Hayward" userId="fd045f5c-b77a-4191-aa2e-0c5f24668c72" providerId="ADAL" clId="{304E5DBB-90A3-4495-B1A2-A138E8348AA1}" dt="2021-05-14T11:28:55.384" v="6356" actId="14100"/>
        <pc:sldMkLst>
          <pc:docMk/>
          <pc:sldMk cId="1741348055" sldId="276"/>
        </pc:sldMkLst>
        <pc:spChg chg="mod">
          <ac:chgData name="Malcolm Hayward" userId="fd045f5c-b77a-4191-aa2e-0c5f24668c72" providerId="ADAL" clId="{304E5DBB-90A3-4495-B1A2-A138E8348AA1}" dt="2021-05-14T11:28:39.642" v="6351" actId="1076"/>
          <ac:spMkLst>
            <pc:docMk/>
            <pc:sldMk cId="1741348055" sldId="276"/>
            <ac:spMk id="3" creationId="{582C8961-93D2-4A00-BA2B-520BA5EAEE02}"/>
          </ac:spMkLst>
        </pc:spChg>
        <pc:picChg chg="mod">
          <ac:chgData name="Malcolm Hayward" userId="fd045f5c-b77a-4191-aa2e-0c5f24668c72" providerId="ADAL" clId="{304E5DBB-90A3-4495-B1A2-A138E8348AA1}" dt="2021-05-14T11:28:55.384" v="6356" actId="14100"/>
          <ac:picMkLst>
            <pc:docMk/>
            <pc:sldMk cId="1741348055" sldId="276"/>
            <ac:picMk id="7" creationId="{49DF4B90-BF93-48AF-839B-5C58118AEE06}"/>
          </ac:picMkLst>
        </pc:picChg>
      </pc:sldChg>
      <pc:sldChg chg="modSp">
        <pc:chgData name="Malcolm Hayward" userId="fd045f5c-b77a-4191-aa2e-0c5f24668c72" providerId="ADAL" clId="{304E5DBB-90A3-4495-B1A2-A138E8348AA1}" dt="2021-05-13T13:59:29.603" v="5935"/>
        <pc:sldMkLst>
          <pc:docMk/>
          <pc:sldMk cId="49749420" sldId="278"/>
        </pc:sldMkLst>
        <pc:spChg chg="mod">
          <ac:chgData name="Malcolm Hayward" userId="fd045f5c-b77a-4191-aa2e-0c5f24668c72" providerId="ADAL" clId="{304E5DBB-90A3-4495-B1A2-A138E8348AA1}" dt="2021-05-13T13:59:29.603" v="5935"/>
          <ac:spMkLst>
            <pc:docMk/>
            <pc:sldMk cId="49749420" sldId="278"/>
            <ac:spMk id="4" creationId="{7A57E690-D6BD-45F4-8D5A-28B832F18AF7}"/>
          </ac:spMkLst>
        </pc:spChg>
      </pc:sldChg>
      <pc:sldChg chg="modSp mod">
        <pc:chgData name="Malcolm Hayward" userId="fd045f5c-b77a-4191-aa2e-0c5f24668c72" providerId="ADAL" clId="{304E5DBB-90A3-4495-B1A2-A138E8348AA1}" dt="2021-05-14T11:49:54.483" v="6691" actId="20577"/>
        <pc:sldMkLst>
          <pc:docMk/>
          <pc:sldMk cId="2980012136" sldId="284"/>
        </pc:sldMkLst>
        <pc:graphicFrameChg chg="modGraphic">
          <ac:chgData name="Malcolm Hayward" userId="fd045f5c-b77a-4191-aa2e-0c5f24668c72" providerId="ADAL" clId="{304E5DBB-90A3-4495-B1A2-A138E8348AA1}" dt="2021-05-14T11:49:54.483" v="6691" actId="20577"/>
          <ac:graphicFrameMkLst>
            <pc:docMk/>
            <pc:sldMk cId="2980012136" sldId="284"/>
            <ac:graphicFrameMk id="4" creationId="{A62EF2A2-9172-4FB8-98E5-B85CE836CC84}"/>
          </ac:graphicFrameMkLst>
        </pc:graphicFrameChg>
      </pc:sldChg>
      <pc:sldChg chg="modSp mod">
        <pc:chgData name="Malcolm Hayward" userId="fd045f5c-b77a-4191-aa2e-0c5f24668c72" providerId="ADAL" clId="{304E5DBB-90A3-4495-B1A2-A138E8348AA1}" dt="2021-05-03T04:22:34.446" v="240" actId="14100"/>
        <pc:sldMkLst>
          <pc:docMk/>
          <pc:sldMk cId="3241717371" sldId="287"/>
        </pc:sldMkLst>
        <pc:picChg chg="mod">
          <ac:chgData name="Malcolm Hayward" userId="fd045f5c-b77a-4191-aa2e-0c5f24668c72" providerId="ADAL" clId="{304E5DBB-90A3-4495-B1A2-A138E8348AA1}" dt="2021-05-03T04:22:34.446" v="240" actId="14100"/>
          <ac:picMkLst>
            <pc:docMk/>
            <pc:sldMk cId="3241717371" sldId="287"/>
            <ac:picMk id="5" creationId="{8A7460D9-D5B5-49F0-B690-7885AC8F6EC1}"/>
          </ac:picMkLst>
        </pc:picChg>
      </pc:sldChg>
      <pc:sldChg chg="modSp mod">
        <pc:chgData name="Malcolm Hayward" userId="fd045f5c-b77a-4191-aa2e-0c5f24668c72" providerId="ADAL" clId="{304E5DBB-90A3-4495-B1A2-A138E8348AA1}" dt="2021-05-14T11:50:26.174" v="6692" actId="20577"/>
        <pc:sldMkLst>
          <pc:docMk/>
          <pc:sldMk cId="1255763721" sldId="288"/>
        </pc:sldMkLst>
        <pc:spChg chg="mod">
          <ac:chgData name="Malcolm Hayward" userId="fd045f5c-b77a-4191-aa2e-0c5f24668c72" providerId="ADAL" clId="{304E5DBB-90A3-4495-B1A2-A138E8348AA1}" dt="2021-05-14T11:50:26.174" v="6692" actId="20577"/>
          <ac:spMkLst>
            <pc:docMk/>
            <pc:sldMk cId="1255763721" sldId="288"/>
            <ac:spMk id="3" creationId="{64FAE8FB-035D-45A0-BF21-609237CA6F9C}"/>
          </ac:spMkLst>
        </pc:spChg>
      </pc:sldChg>
      <pc:sldChg chg="modSp mod ord">
        <pc:chgData name="Malcolm Hayward" userId="fd045f5c-b77a-4191-aa2e-0c5f24668c72" providerId="ADAL" clId="{304E5DBB-90A3-4495-B1A2-A138E8348AA1}" dt="2021-05-13T14:09:42.725" v="6039"/>
        <pc:sldMkLst>
          <pc:docMk/>
          <pc:sldMk cId="1277680135" sldId="290"/>
        </pc:sldMkLst>
        <pc:spChg chg="mod">
          <ac:chgData name="Malcolm Hayward" userId="fd045f5c-b77a-4191-aa2e-0c5f24668c72" providerId="ADAL" clId="{304E5DBB-90A3-4495-B1A2-A138E8348AA1}" dt="2021-05-13T14:09:42.725" v="6039"/>
          <ac:spMkLst>
            <pc:docMk/>
            <pc:sldMk cId="1277680135" sldId="290"/>
            <ac:spMk id="6" creationId="{4F81280C-B968-42D8-866D-70CAFF3AD6DB}"/>
          </ac:spMkLst>
        </pc:spChg>
      </pc:sldChg>
      <pc:sldChg chg="modSp">
        <pc:chgData name="Malcolm Hayward" userId="fd045f5c-b77a-4191-aa2e-0c5f24668c72" providerId="ADAL" clId="{304E5DBB-90A3-4495-B1A2-A138E8348AA1}" dt="2021-05-13T14:09:42.725" v="6039"/>
        <pc:sldMkLst>
          <pc:docMk/>
          <pc:sldMk cId="3960253075" sldId="294"/>
        </pc:sldMkLst>
        <pc:spChg chg="mod">
          <ac:chgData name="Malcolm Hayward" userId="fd045f5c-b77a-4191-aa2e-0c5f24668c72" providerId="ADAL" clId="{304E5DBB-90A3-4495-B1A2-A138E8348AA1}" dt="2021-05-13T14:09:42.725" v="6039"/>
          <ac:spMkLst>
            <pc:docMk/>
            <pc:sldMk cId="3960253075" sldId="294"/>
            <ac:spMk id="3" creationId="{FFA0ADD8-55F2-43EC-9886-2EEB4095D49F}"/>
          </ac:spMkLst>
        </pc:spChg>
      </pc:sldChg>
      <pc:sldChg chg="modSp mod">
        <pc:chgData name="Malcolm Hayward" userId="fd045f5c-b77a-4191-aa2e-0c5f24668c72" providerId="ADAL" clId="{304E5DBB-90A3-4495-B1A2-A138E8348AA1}" dt="2021-05-13T14:09:42.725" v="6039"/>
        <pc:sldMkLst>
          <pc:docMk/>
          <pc:sldMk cId="1805691231" sldId="298"/>
        </pc:sldMkLst>
        <pc:spChg chg="mod">
          <ac:chgData name="Malcolm Hayward" userId="fd045f5c-b77a-4191-aa2e-0c5f24668c72" providerId="ADAL" clId="{304E5DBB-90A3-4495-B1A2-A138E8348AA1}" dt="2021-05-13T14:09:42.725" v="6039"/>
          <ac:spMkLst>
            <pc:docMk/>
            <pc:sldMk cId="1805691231" sldId="298"/>
            <ac:spMk id="3" creationId="{0F8F7E99-9B83-437A-9D53-113C09D9B1C2}"/>
          </ac:spMkLst>
        </pc:spChg>
      </pc:sldChg>
      <pc:sldChg chg="del">
        <pc:chgData name="Malcolm Hayward" userId="fd045f5c-b77a-4191-aa2e-0c5f24668c72" providerId="ADAL" clId="{304E5DBB-90A3-4495-B1A2-A138E8348AA1}" dt="2021-05-03T10:16:46.520" v="338" actId="2696"/>
        <pc:sldMkLst>
          <pc:docMk/>
          <pc:sldMk cId="2862770923" sldId="299"/>
        </pc:sldMkLst>
      </pc:sldChg>
      <pc:sldChg chg="addSp delSp modSp mod">
        <pc:chgData name="Malcolm Hayward" userId="fd045f5c-b77a-4191-aa2e-0c5f24668c72" providerId="ADAL" clId="{304E5DBB-90A3-4495-B1A2-A138E8348AA1}" dt="2021-05-13T14:09:42.725" v="6039"/>
        <pc:sldMkLst>
          <pc:docMk/>
          <pc:sldMk cId="2892299056" sldId="300"/>
        </pc:sldMkLst>
        <pc:spChg chg="mod">
          <ac:chgData name="Malcolm Hayward" userId="fd045f5c-b77a-4191-aa2e-0c5f24668c72" providerId="ADAL" clId="{304E5DBB-90A3-4495-B1A2-A138E8348AA1}" dt="2021-05-13T14:09:42.725" v="6039"/>
          <ac:spMkLst>
            <pc:docMk/>
            <pc:sldMk cId="2892299056" sldId="300"/>
            <ac:spMk id="2" creationId="{2E28AB35-C9A0-4BE2-B1C7-84166C774A92}"/>
          </ac:spMkLst>
        </pc:spChg>
        <pc:spChg chg="add del mod">
          <ac:chgData name="Malcolm Hayward" userId="fd045f5c-b77a-4191-aa2e-0c5f24668c72" providerId="ADAL" clId="{304E5DBB-90A3-4495-B1A2-A138E8348AA1}" dt="2021-05-02T20:42:38.909" v="6" actId="22"/>
          <ac:spMkLst>
            <pc:docMk/>
            <pc:sldMk cId="2892299056" sldId="300"/>
            <ac:spMk id="4" creationId="{96F9C14C-1B9F-4AEB-9D64-23C8BB3D62E8}"/>
          </ac:spMkLst>
        </pc:spChg>
        <pc:picChg chg="add mod ord">
          <ac:chgData name="Malcolm Hayward" userId="fd045f5c-b77a-4191-aa2e-0c5f24668c72" providerId="ADAL" clId="{304E5DBB-90A3-4495-B1A2-A138E8348AA1}" dt="2021-05-02T20:42:49.559" v="12" actId="14100"/>
          <ac:picMkLst>
            <pc:docMk/>
            <pc:sldMk cId="2892299056" sldId="300"/>
            <ac:picMk id="6" creationId="{8B02C78F-BFD9-416C-A01A-976F46F11CC9}"/>
          </ac:picMkLst>
        </pc:picChg>
        <pc:picChg chg="del">
          <ac:chgData name="Malcolm Hayward" userId="fd045f5c-b77a-4191-aa2e-0c5f24668c72" providerId="ADAL" clId="{304E5DBB-90A3-4495-B1A2-A138E8348AA1}" dt="2021-05-02T20:42:37.085" v="5" actId="478"/>
          <ac:picMkLst>
            <pc:docMk/>
            <pc:sldMk cId="2892299056" sldId="300"/>
            <ac:picMk id="7" creationId="{05454939-4F47-462D-B18B-8011061359EB}"/>
          </ac:picMkLst>
        </pc:picChg>
      </pc:sldChg>
      <pc:sldChg chg="addSp delSp modSp mod modNotes">
        <pc:chgData name="Malcolm Hayward" userId="fd045f5c-b77a-4191-aa2e-0c5f24668c72" providerId="ADAL" clId="{304E5DBB-90A3-4495-B1A2-A138E8348AA1}" dt="2021-05-13T14:09:42.725" v="6039"/>
        <pc:sldMkLst>
          <pc:docMk/>
          <pc:sldMk cId="1641971344" sldId="301"/>
        </pc:sldMkLst>
        <pc:spChg chg="mod">
          <ac:chgData name="Malcolm Hayward" userId="fd045f5c-b77a-4191-aa2e-0c5f24668c72" providerId="ADAL" clId="{304E5DBB-90A3-4495-B1A2-A138E8348AA1}" dt="2021-05-12T09:50:16.989" v="3045" actId="20577"/>
          <ac:spMkLst>
            <pc:docMk/>
            <pc:sldMk cId="1641971344" sldId="301"/>
            <ac:spMk id="2" creationId="{1A35629C-1D8F-4266-9D48-C085CF7C39C4}"/>
          </ac:spMkLst>
        </pc:spChg>
        <pc:picChg chg="del">
          <ac:chgData name="Malcolm Hayward" userId="fd045f5c-b77a-4191-aa2e-0c5f24668c72" providerId="ADAL" clId="{304E5DBB-90A3-4495-B1A2-A138E8348AA1}" dt="2021-05-02T20:44:56.994" v="13" actId="478"/>
          <ac:picMkLst>
            <pc:docMk/>
            <pc:sldMk cId="1641971344" sldId="301"/>
            <ac:picMk id="4" creationId="{37A684FB-54CC-40B7-AD8B-AC4FBEFE462C}"/>
          </ac:picMkLst>
        </pc:picChg>
        <pc:picChg chg="add mod">
          <ac:chgData name="Malcolm Hayward" userId="fd045f5c-b77a-4191-aa2e-0c5f24668c72" providerId="ADAL" clId="{304E5DBB-90A3-4495-B1A2-A138E8348AA1}" dt="2021-05-12T09:50:36.483" v="3054" actId="1076"/>
          <ac:picMkLst>
            <pc:docMk/>
            <pc:sldMk cId="1641971344" sldId="301"/>
            <ac:picMk id="4" creationId="{B59E075F-6EF3-4554-A3F4-711DA1C42275}"/>
          </ac:picMkLst>
        </pc:picChg>
        <pc:picChg chg="add del mod">
          <ac:chgData name="Malcolm Hayward" userId="fd045f5c-b77a-4191-aa2e-0c5f24668c72" providerId="ADAL" clId="{304E5DBB-90A3-4495-B1A2-A138E8348AA1}" dt="2021-05-12T09:50:18.541" v="3046" actId="478"/>
          <ac:picMkLst>
            <pc:docMk/>
            <pc:sldMk cId="1641971344" sldId="301"/>
            <ac:picMk id="5" creationId="{0D494F91-5F6F-40D1-A8DD-1EC2E21F6333}"/>
          </ac:picMkLst>
        </pc:picChg>
      </pc:sldChg>
      <pc:sldChg chg="addSp delSp modSp mod">
        <pc:chgData name="Malcolm Hayward" userId="fd045f5c-b77a-4191-aa2e-0c5f24668c72" providerId="ADAL" clId="{304E5DBB-90A3-4495-B1A2-A138E8348AA1}" dt="2021-05-12T10:03:26.686" v="3074" actId="1076"/>
        <pc:sldMkLst>
          <pc:docMk/>
          <pc:sldMk cId="1819414843" sldId="303"/>
        </pc:sldMkLst>
        <pc:spChg chg="mod">
          <ac:chgData name="Malcolm Hayward" userId="fd045f5c-b77a-4191-aa2e-0c5f24668c72" providerId="ADAL" clId="{304E5DBB-90A3-4495-B1A2-A138E8348AA1}" dt="2021-05-12T10:03:08.968" v="3067" actId="20577"/>
          <ac:spMkLst>
            <pc:docMk/>
            <pc:sldMk cId="1819414843" sldId="303"/>
            <ac:spMk id="2" creationId="{07BAFE52-73E6-4930-8D23-18EC28EAD7B9}"/>
          </ac:spMkLst>
        </pc:spChg>
        <pc:picChg chg="del">
          <ac:chgData name="Malcolm Hayward" userId="fd045f5c-b77a-4191-aa2e-0c5f24668c72" providerId="ADAL" clId="{304E5DBB-90A3-4495-B1A2-A138E8348AA1}" dt="2021-05-02T20:51:09.877" v="42" actId="478"/>
          <ac:picMkLst>
            <pc:docMk/>
            <pc:sldMk cId="1819414843" sldId="303"/>
            <ac:picMk id="4" creationId="{063C8E34-7267-4DF2-8E24-4431CB238A21}"/>
          </ac:picMkLst>
        </pc:picChg>
        <pc:picChg chg="add mod">
          <ac:chgData name="Malcolm Hayward" userId="fd045f5c-b77a-4191-aa2e-0c5f24668c72" providerId="ADAL" clId="{304E5DBB-90A3-4495-B1A2-A138E8348AA1}" dt="2021-05-12T10:03:26.686" v="3074" actId="1076"/>
          <ac:picMkLst>
            <pc:docMk/>
            <pc:sldMk cId="1819414843" sldId="303"/>
            <ac:picMk id="4" creationId="{0B197875-57CF-45BF-911A-0D04D694DCA1}"/>
          </ac:picMkLst>
        </pc:picChg>
        <pc:picChg chg="add del mod">
          <ac:chgData name="Malcolm Hayward" userId="fd045f5c-b77a-4191-aa2e-0c5f24668c72" providerId="ADAL" clId="{304E5DBB-90A3-4495-B1A2-A138E8348AA1}" dt="2021-05-02T20:51:42.512" v="53" actId="478"/>
          <ac:picMkLst>
            <pc:docMk/>
            <pc:sldMk cId="1819414843" sldId="303"/>
            <ac:picMk id="5" creationId="{F17F7EE5-4A00-43B2-B714-C7942255BAD7}"/>
          </ac:picMkLst>
        </pc:picChg>
        <pc:picChg chg="add del mod">
          <ac:chgData name="Malcolm Hayward" userId="fd045f5c-b77a-4191-aa2e-0c5f24668c72" providerId="ADAL" clId="{304E5DBB-90A3-4495-B1A2-A138E8348AA1}" dt="2021-05-02T20:53:08.505" v="63" actId="478"/>
          <ac:picMkLst>
            <pc:docMk/>
            <pc:sldMk cId="1819414843" sldId="303"/>
            <ac:picMk id="7" creationId="{BC838038-7060-476C-B1A0-D2282A9ED649}"/>
          </ac:picMkLst>
        </pc:picChg>
        <pc:picChg chg="add del mod">
          <ac:chgData name="Malcolm Hayward" userId="fd045f5c-b77a-4191-aa2e-0c5f24668c72" providerId="ADAL" clId="{304E5DBB-90A3-4495-B1A2-A138E8348AA1}" dt="2021-05-12T10:03:03.576" v="3065" actId="478"/>
          <ac:picMkLst>
            <pc:docMk/>
            <pc:sldMk cId="1819414843" sldId="303"/>
            <ac:picMk id="9" creationId="{DF71C61C-EFA4-47A3-9CD2-3FD329B9BCA1}"/>
          </ac:picMkLst>
        </pc:picChg>
      </pc:sldChg>
      <pc:sldChg chg="modSp mod">
        <pc:chgData name="Malcolm Hayward" userId="fd045f5c-b77a-4191-aa2e-0c5f24668c72" providerId="ADAL" clId="{304E5DBB-90A3-4495-B1A2-A138E8348AA1}" dt="2021-05-12T11:33:58.912" v="5732" actId="20577"/>
        <pc:sldMkLst>
          <pc:docMk/>
          <pc:sldMk cId="2681304982" sldId="304"/>
        </pc:sldMkLst>
        <pc:spChg chg="mod">
          <ac:chgData name="Malcolm Hayward" userId="fd045f5c-b77a-4191-aa2e-0c5f24668c72" providerId="ADAL" clId="{304E5DBB-90A3-4495-B1A2-A138E8348AA1}" dt="2021-05-12T11:33:58.912" v="5732" actId="20577"/>
          <ac:spMkLst>
            <pc:docMk/>
            <pc:sldMk cId="2681304982" sldId="304"/>
            <ac:spMk id="3" creationId="{4E18260E-92F1-4F33-BACF-8274281C2B96}"/>
          </ac:spMkLst>
        </pc:spChg>
      </pc:sldChg>
      <pc:sldChg chg="modSp mod">
        <pc:chgData name="Malcolm Hayward" userId="fd045f5c-b77a-4191-aa2e-0c5f24668c72" providerId="ADAL" clId="{304E5DBB-90A3-4495-B1A2-A138E8348AA1}" dt="2021-05-13T14:09:42.897" v="6040" actId="27636"/>
        <pc:sldMkLst>
          <pc:docMk/>
          <pc:sldMk cId="4129629205" sldId="305"/>
        </pc:sldMkLst>
        <pc:spChg chg="mod">
          <ac:chgData name="Malcolm Hayward" userId="fd045f5c-b77a-4191-aa2e-0c5f24668c72" providerId="ADAL" clId="{304E5DBB-90A3-4495-B1A2-A138E8348AA1}" dt="2021-05-13T14:09:42.725" v="6039"/>
          <ac:spMkLst>
            <pc:docMk/>
            <pc:sldMk cId="4129629205" sldId="305"/>
            <ac:spMk id="2" creationId="{235EF688-2952-4D29-866C-C646D0FCBE46}"/>
          </ac:spMkLst>
        </pc:spChg>
        <pc:spChg chg="mod">
          <ac:chgData name="Malcolm Hayward" userId="fd045f5c-b77a-4191-aa2e-0c5f24668c72" providerId="ADAL" clId="{304E5DBB-90A3-4495-B1A2-A138E8348AA1}" dt="2021-05-13T14:09:42.897" v="6040" actId="27636"/>
          <ac:spMkLst>
            <pc:docMk/>
            <pc:sldMk cId="4129629205" sldId="305"/>
            <ac:spMk id="3" creationId="{E9C20653-3135-44E5-AAA4-3B80745246F6}"/>
          </ac:spMkLst>
        </pc:spChg>
      </pc:sldChg>
      <pc:sldChg chg="addSp delSp modSp mod">
        <pc:chgData name="Malcolm Hayward" userId="fd045f5c-b77a-4191-aa2e-0c5f24668c72" providerId="ADAL" clId="{304E5DBB-90A3-4495-B1A2-A138E8348AA1}" dt="2021-05-13T14:08:36.319" v="5941" actId="14100"/>
        <pc:sldMkLst>
          <pc:docMk/>
          <pc:sldMk cId="4000141226" sldId="306"/>
        </pc:sldMkLst>
        <pc:spChg chg="add del mod">
          <ac:chgData name="Malcolm Hayward" userId="fd045f5c-b77a-4191-aa2e-0c5f24668c72" providerId="ADAL" clId="{304E5DBB-90A3-4495-B1A2-A138E8348AA1}" dt="2021-05-02T21:05:05.679" v="231" actId="22"/>
          <ac:spMkLst>
            <pc:docMk/>
            <pc:sldMk cId="4000141226" sldId="306"/>
            <ac:spMk id="4" creationId="{9867F885-5800-439E-9448-76A86C5CD851}"/>
          </ac:spMkLst>
        </pc:spChg>
        <pc:picChg chg="del">
          <ac:chgData name="Malcolm Hayward" userId="fd045f5c-b77a-4191-aa2e-0c5f24668c72" providerId="ADAL" clId="{304E5DBB-90A3-4495-B1A2-A138E8348AA1}" dt="2021-05-02T21:03:57.652" v="230" actId="478"/>
          <ac:picMkLst>
            <pc:docMk/>
            <pc:sldMk cId="4000141226" sldId="306"/>
            <ac:picMk id="6" creationId="{6CBFE88D-BD74-4A71-B5AD-45EBDA90CAE5}"/>
          </ac:picMkLst>
        </pc:picChg>
        <pc:picChg chg="add mod ord">
          <ac:chgData name="Malcolm Hayward" userId="fd045f5c-b77a-4191-aa2e-0c5f24668c72" providerId="ADAL" clId="{304E5DBB-90A3-4495-B1A2-A138E8348AA1}" dt="2021-05-13T14:08:36.319" v="5941" actId="14100"/>
          <ac:picMkLst>
            <pc:docMk/>
            <pc:sldMk cId="4000141226" sldId="306"/>
            <ac:picMk id="7" creationId="{128E3DF9-A933-4C7B-98BD-3F31EA4D9554}"/>
          </ac:picMkLst>
        </pc:picChg>
      </pc:sldChg>
      <pc:sldChg chg="modSp mod">
        <pc:chgData name="Malcolm Hayward" userId="fd045f5c-b77a-4191-aa2e-0c5f24668c72" providerId="ADAL" clId="{304E5DBB-90A3-4495-B1A2-A138E8348AA1}" dt="2021-05-13T14:09:42.725" v="6039"/>
        <pc:sldMkLst>
          <pc:docMk/>
          <pc:sldMk cId="2303625863" sldId="313"/>
        </pc:sldMkLst>
        <pc:spChg chg="mod">
          <ac:chgData name="Malcolm Hayward" userId="fd045f5c-b77a-4191-aa2e-0c5f24668c72" providerId="ADAL" clId="{304E5DBB-90A3-4495-B1A2-A138E8348AA1}" dt="2021-05-13T14:09:42.725" v="6039"/>
          <ac:spMkLst>
            <pc:docMk/>
            <pc:sldMk cId="2303625863" sldId="313"/>
            <ac:spMk id="2" creationId="{15D0267F-AA23-46A7-95FD-6B0E1A63485B}"/>
          </ac:spMkLst>
        </pc:spChg>
        <pc:spChg chg="mod">
          <ac:chgData name="Malcolm Hayward" userId="fd045f5c-b77a-4191-aa2e-0c5f24668c72" providerId="ADAL" clId="{304E5DBB-90A3-4495-B1A2-A138E8348AA1}" dt="2021-05-13T14:09:42.725" v="6039"/>
          <ac:spMkLst>
            <pc:docMk/>
            <pc:sldMk cId="2303625863" sldId="313"/>
            <ac:spMk id="3" creationId="{F9B996F5-4552-4070-A4C4-3543A100E7F9}"/>
          </ac:spMkLst>
        </pc:spChg>
      </pc:sldChg>
      <pc:sldChg chg="addSp delSp modSp mod">
        <pc:chgData name="Malcolm Hayward" userId="fd045f5c-b77a-4191-aa2e-0c5f24668c72" providerId="ADAL" clId="{304E5DBB-90A3-4495-B1A2-A138E8348AA1}" dt="2021-05-02T21:03:53.625" v="229" actId="1076"/>
        <pc:sldMkLst>
          <pc:docMk/>
          <pc:sldMk cId="2319585944" sldId="314"/>
        </pc:sldMkLst>
        <pc:spChg chg="add del mod">
          <ac:chgData name="Malcolm Hayward" userId="fd045f5c-b77a-4191-aa2e-0c5f24668c72" providerId="ADAL" clId="{304E5DBB-90A3-4495-B1A2-A138E8348AA1}" dt="2021-05-02T21:03:28.203" v="219" actId="22"/>
          <ac:spMkLst>
            <pc:docMk/>
            <pc:sldMk cId="2319585944" sldId="314"/>
            <ac:spMk id="4" creationId="{4A917536-3A1B-4B8F-B08C-0504E9F1C096}"/>
          </ac:spMkLst>
        </pc:spChg>
        <pc:picChg chg="add mod ord">
          <ac:chgData name="Malcolm Hayward" userId="fd045f5c-b77a-4191-aa2e-0c5f24668c72" providerId="ADAL" clId="{304E5DBB-90A3-4495-B1A2-A138E8348AA1}" dt="2021-05-02T21:03:53.625" v="229" actId="1076"/>
          <ac:picMkLst>
            <pc:docMk/>
            <pc:sldMk cId="2319585944" sldId="314"/>
            <ac:picMk id="6" creationId="{0A19C655-6D9B-49DE-B6BC-989CD6B9E50A}"/>
          </ac:picMkLst>
        </pc:picChg>
        <pc:picChg chg="del">
          <ac:chgData name="Malcolm Hayward" userId="fd045f5c-b77a-4191-aa2e-0c5f24668c72" providerId="ADAL" clId="{304E5DBB-90A3-4495-B1A2-A138E8348AA1}" dt="2021-05-02T21:03:26.821" v="218" actId="478"/>
          <ac:picMkLst>
            <pc:docMk/>
            <pc:sldMk cId="2319585944" sldId="314"/>
            <ac:picMk id="7" creationId="{0062A14B-CF17-4C83-856B-35DCCDC9A927}"/>
          </ac:picMkLst>
        </pc:picChg>
      </pc:sldChg>
      <pc:sldChg chg="modSp mod modNotesTx">
        <pc:chgData name="Malcolm Hayward" userId="fd045f5c-b77a-4191-aa2e-0c5f24668c72" providerId="ADAL" clId="{304E5DBB-90A3-4495-B1A2-A138E8348AA1}" dt="2021-05-14T11:44:58.285" v="6576" actId="20577"/>
        <pc:sldMkLst>
          <pc:docMk/>
          <pc:sldMk cId="1370261305" sldId="317"/>
        </pc:sldMkLst>
        <pc:spChg chg="mod">
          <ac:chgData name="Malcolm Hayward" userId="fd045f5c-b77a-4191-aa2e-0c5f24668c72" providerId="ADAL" clId="{304E5DBB-90A3-4495-B1A2-A138E8348AA1}" dt="2021-05-14T11:44:11.334" v="6423" actId="20577"/>
          <ac:spMkLst>
            <pc:docMk/>
            <pc:sldMk cId="1370261305" sldId="317"/>
            <ac:spMk id="3" creationId="{748668B2-B008-445F-8EF0-B9F506161F14}"/>
          </ac:spMkLst>
        </pc:spChg>
      </pc:sldChg>
      <pc:sldChg chg="addSp delSp modSp mod">
        <pc:chgData name="Malcolm Hayward" userId="fd045f5c-b77a-4191-aa2e-0c5f24668c72" providerId="ADAL" clId="{304E5DBB-90A3-4495-B1A2-A138E8348AA1}" dt="2021-05-12T09:54:48.695" v="3064" actId="20577"/>
        <pc:sldMkLst>
          <pc:docMk/>
          <pc:sldMk cId="2338936283" sldId="318"/>
        </pc:sldMkLst>
        <pc:spChg chg="mod">
          <ac:chgData name="Malcolm Hayward" userId="fd045f5c-b77a-4191-aa2e-0c5f24668c72" providerId="ADAL" clId="{304E5DBB-90A3-4495-B1A2-A138E8348AA1}" dt="2021-05-12T09:54:48.695" v="3064" actId="20577"/>
          <ac:spMkLst>
            <pc:docMk/>
            <pc:sldMk cId="2338936283" sldId="318"/>
            <ac:spMk id="2" creationId="{AB9B85B8-6CB6-423B-B94C-6C26E57FA062}"/>
          </ac:spMkLst>
        </pc:spChg>
        <pc:spChg chg="add del mod">
          <ac:chgData name="Malcolm Hayward" userId="fd045f5c-b77a-4191-aa2e-0c5f24668c72" providerId="ADAL" clId="{304E5DBB-90A3-4495-B1A2-A138E8348AA1}" dt="2021-05-02T20:46:42.086" v="24" actId="22"/>
          <ac:spMkLst>
            <pc:docMk/>
            <pc:sldMk cId="2338936283" sldId="318"/>
            <ac:spMk id="4" creationId="{DC456161-EFC5-4581-BE2E-D8C4583500E8}"/>
          </ac:spMkLst>
        </pc:spChg>
        <pc:spChg chg="add del mod">
          <ac:chgData name="Malcolm Hayward" userId="fd045f5c-b77a-4191-aa2e-0c5f24668c72" providerId="ADAL" clId="{304E5DBB-90A3-4495-B1A2-A138E8348AA1}" dt="2021-05-12T09:53:27.654" v="3056" actId="22"/>
          <ac:spMkLst>
            <pc:docMk/>
            <pc:sldMk cId="2338936283" sldId="318"/>
            <ac:spMk id="4" creationId="{E10CCE07-EB24-44E9-A39C-65E44B765616}"/>
          </ac:spMkLst>
        </pc:spChg>
        <pc:picChg chg="add del mod ord">
          <ac:chgData name="Malcolm Hayward" userId="fd045f5c-b77a-4191-aa2e-0c5f24668c72" providerId="ADAL" clId="{304E5DBB-90A3-4495-B1A2-A138E8348AA1}" dt="2021-05-12T09:53:26.061" v="3055" actId="478"/>
          <ac:picMkLst>
            <pc:docMk/>
            <pc:sldMk cId="2338936283" sldId="318"/>
            <ac:picMk id="6" creationId="{E9C3C56D-744E-47CA-B847-7A5120F30319}"/>
          </ac:picMkLst>
        </pc:picChg>
        <pc:picChg chg="add mod ord">
          <ac:chgData name="Malcolm Hayward" userId="fd045f5c-b77a-4191-aa2e-0c5f24668c72" providerId="ADAL" clId="{304E5DBB-90A3-4495-B1A2-A138E8348AA1}" dt="2021-05-12T09:53:57.133" v="3063" actId="1076"/>
          <ac:picMkLst>
            <pc:docMk/>
            <pc:sldMk cId="2338936283" sldId="318"/>
            <ac:picMk id="7" creationId="{6A4128BF-46CC-450B-9184-926A11211472}"/>
          </ac:picMkLst>
        </pc:picChg>
        <pc:picChg chg="del">
          <ac:chgData name="Malcolm Hayward" userId="fd045f5c-b77a-4191-aa2e-0c5f24668c72" providerId="ADAL" clId="{304E5DBB-90A3-4495-B1A2-A138E8348AA1}" dt="2021-05-02T20:46:40.344" v="23" actId="478"/>
          <ac:picMkLst>
            <pc:docMk/>
            <pc:sldMk cId="2338936283" sldId="318"/>
            <ac:picMk id="7" creationId="{975D6B12-668A-400B-AFDC-6BCD7C7DC2E2}"/>
          </ac:picMkLst>
        </pc:picChg>
      </pc:sldChg>
      <pc:sldChg chg="modSp mod">
        <pc:chgData name="Malcolm Hayward" userId="fd045f5c-b77a-4191-aa2e-0c5f24668c72" providerId="ADAL" clId="{304E5DBB-90A3-4495-B1A2-A138E8348AA1}" dt="2021-05-14T11:53:21.488" v="6704" actId="20577"/>
        <pc:sldMkLst>
          <pc:docMk/>
          <pc:sldMk cId="1530790439" sldId="321"/>
        </pc:sldMkLst>
        <pc:spChg chg="mod">
          <ac:chgData name="Malcolm Hayward" userId="fd045f5c-b77a-4191-aa2e-0c5f24668c72" providerId="ADAL" clId="{304E5DBB-90A3-4495-B1A2-A138E8348AA1}" dt="2021-05-14T11:53:21.488" v="6704" actId="20577"/>
          <ac:spMkLst>
            <pc:docMk/>
            <pc:sldMk cId="1530790439" sldId="321"/>
            <ac:spMk id="3" creationId="{6954C839-9C9E-4D80-B384-2F041C914CAF}"/>
          </ac:spMkLst>
        </pc:spChg>
      </pc:sldChg>
      <pc:sldChg chg="modSp mod modNotesTx">
        <pc:chgData name="Malcolm Hayward" userId="fd045f5c-b77a-4191-aa2e-0c5f24668c72" providerId="ADAL" clId="{304E5DBB-90A3-4495-B1A2-A138E8348AA1}" dt="2021-05-13T14:21:19.479" v="6245" actId="20577"/>
        <pc:sldMkLst>
          <pc:docMk/>
          <pc:sldMk cId="3477231251" sldId="322"/>
        </pc:sldMkLst>
        <pc:spChg chg="mod">
          <ac:chgData name="Malcolm Hayward" userId="fd045f5c-b77a-4191-aa2e-0c5f24668c72" providerId="ADAL" clId="{304E5DBB-90A3-4495-B1A2-A138E8348AA1}" dt="2021-05-13T14:21:19.479" v="6245" actId="20577"/>
          <ac:spMkLst>
            <pc:docMk/>
            <pc:sldMk cId="3477231251" sldId="322"/>
            <ac:spMk id="3" creationId="{C4C0E5FF-FCD2-4DD0-9CA6-D2364F677695}"/>
          </ac:spMkLst>
        </pc:spChg>
      </pc:sldChg>
      <pc:sldChg chg="modSp mod">
        <pc:chgData name="Malcolm Hayward" userId="fd045f5c-b77a-4191-aa2e-0c5f24668c72" providerId="ADAL" clId="{304E5DBB-90A3-4495-B1A2-A138E8348AA1}" dt="2021-05-14T11:14:22.897" v="6268" actId="1076"/>
        <pc:sldMkLst>
          <pc:docMk/>
          <pc:sldMk cId="1865969485" sldId="327"/>
        </pc:sldMkLst>
        <pc:picChg chg="mod">
          <ac:chgData name="Malcolm Hayward" userId="fd045f5c-b77a-4191-aa2e-0c5f24668c72" providerId="ADAL" clId="{304E5DBB-90A3-4495-B1A2-A138E8348AA1}" dt="2021-05-14T11:14:22.897" v="6268" actId="1076"/>
          <ac:picMkLst>
            <pc:docMk/>
            <pc:sldMk cId="1865969485" sldId="327"/>
            <ac:picMk id="5" creationId="{AE4C3838-B14B-4AA5-B9FE-9DECD0B85DA0}"/>
          </ac:picMkLst>
        </pc:picChg>
        <pc:picChg chg="mod">
          <ac:chgData name="Malcolm Hayward" userId="fd045f5c-b77a-4191-aa2e-0c5f24668c72" providerId="ADAL" clId="{304E5DBB-90A3-4495-B1A2-A138E8348AA1}" dt="2021-05-14T11:14:04.401" v="6260" actId="14100"/>
          <ac:picMkLst>
            <pc:docMk/>
            <pc:sldMk cId="1865969485" sldId="327"/>
            <ac:picMk id="7" creationId="{4B80CD79-9596-4505-B313-73C212DF3290}"/>
          </ac:picMkLst>
        </pc:picChg>
      </pc:sldChg>
      <pc:sldChg chg="addSp delSp modSp mod">
        <pc:chgData name="Malcolm Hayward" userId="fd045f5c-b77a-4191-aa2e-0c5f24668c72" providerId="ADAL" clId="{304E5DBB-90A3-4495-B1A2-A138E8348AA1}" dt="2021-05-13T14:09:42.725" v="6039"/>
        <pc:sldMkLst>
          <pc:docMk/>
          <pc:sldMk cId="2364475100" sldId="330"/>
        </pc:sldMkLst>
        <pc:spChg chg="mod">
          <ac:chgData name="Malcolm Hayward" userId="fd045f5c-b77a-4191-aa2e-0c5f24668c72" providerId="ADAL" clId="{304E5DBB-90A3-4495-B1A2-A138E8348AA1}" dt="2021-05-13T14:09:42.725" v="6039"/>
          <ac:spMkLst>
            <pc:docMk/>
            <pc:sldMk cId="2364475100" sldId="330"/>
            <ac:spMk id="2" creationId="{329F0914-6C3D-437E-A623-EFC16FF789DD}"/>
          </ac:spMkLst>
        </pc:spChg>
        <pc:spChg chg="add del mod">
          <ac:chgData name="Malcolm Hayward" userId="fd045f5c-b77a-4191-aa2e-0c5f24668c72" providerId="ADAL" clId="{304E5DBB-90A3-4495-B1A2-A138E8348AA1}" dt="2021-05-02T20:36:51.098" v="1" actId="22"/>
          <ac:spMkLst>
            <pc:docMk/>
            <pc:sldMk cId="2364475100" sldId="330"/>
            <ac:spMk id="4" creationId="{30172E26-E43B-4D7C-BEC7-73FC74BA14F5}"/>
          </ac:spMkLst>
        </pc:spChg>
        <pc:picChg chg="add mod ord">
          <ac:chgData name="Malcolm Hayward" userId="fd045f5c-b77a-4191-aa2e-0c5f24668c72" providerId="ADAL" clId="{304E5DBB-90A3-4495-B1A2-A138E8348AA1}" dt="2021-05-02T20:36:56.409" v="4" actId="1076"/>
          <ac:picMkLst>
            <pc:docMk/>
            <pc:sldMk cId="2364475100" sldId="330"/>
            <ac:picMk id="6" creationId="{A8144962-14C7-49B7-91F5-31BACE0FE449}"/>
          </ac:picMkLst>
        </pc:picChg>
        <pc:picChg chg="del">
          <ac:chgData name="Malcolm Hayward" userId="fd045f5c-b77a-4191-aa2e-0c5f24668c72" providerId="ADAL" clId="{304E5DBB-90A3-4495-B1A2-A138E8348AA1}" dt="2021-05-02T20:36:49.483" v="0" actId="478"/>
          <ac:picMkLst>
            <pc:docMk/>
            <pc:sldMk cId="2364475100" sldId="330"/>
            <ac:picMk id="9" creationId="{2018CCE6-1F5E-4D10-8142-503487B7C8F1}"/>
          </ac:picMkLst>
        </pc:picChg>
      </pc:sldChg>
      <pc:sldChg chg="modSp mod delCm">
        <pc:chgData name="Malcolm Hayward" userId="fd045f5c-b77a-4191-aa2e-0c5f24668c72" providerId="ADAL" clId="{304E5DBB-90A3-4495-B1A2-A138E8348AA1}" dt="2021-05-13T13:59:29.603" v="5935"/>
        <pc:sldMkLst>
          <pc:docMk/>
          <pc:sldMk cId="442386592" sldId="331"/>
        </pc:sldMkLst>
        <pc:spChg chg="mod">
          <ac:chgData name="Malcolm Hayward" userId="fd045f5c-b77a-4191-aa2e-0c5f24668c72" providerId="ADAL" clId="{304E5DBB-90A3-4495-B1A2-A138E8348AA1}" dt="2021-05-13T13:59:29.603" v="5935"/>
          <ac:spMkLst>
            <pc:docMk/>
            <pc:sldMk cId="442386592" sldId="331"/>
            <ac:spMk id="3" creationId="{2780A254-B0DC-4793-BD55-8B7ECCF8A817}"/>
          </ac:spMkLst>
        </pc:spChg>
      </pc:sldChg>
      <pc:sldChg chg="addSp delSp modSp mod">
        <pc:chgData name="Malcolm Hayward" userId="fd045f5c-b77a-4191-aa2e-0c5f24668c72" providerId="ADAL" clId="{304E5DBB-90A3-4495-B1A2-A138E8348AA1}" dt="2021-05-12T10:05:10.786" v="3083" actId="1076"/>
        <pc:sldMkLst>
          <pc:docMk/>
          <pc:sldMk cId="2142636839" sldId="333"/>
        </pc:sldMkLst>
        <pc:spChg chg="mod">
          <ac:chgData name="Malcolm Hayward" userId="fd045f5c-b77a-4191-aa2e-0c5f24668c72" providerId="ADAL" clId="{304E5DBB-90A3-4495-B1A2-A138E8348AA1}" dt="2021-05-12T10:03:32.532" v="3075" actId="20577"/>
          <ac:spMkLst>
            <pc:docMk/>
            <pc:sldMk cId="2142636839" sldId="333"/>
            <ac:spMk id="2" creationId="{AC468A36-5674-495E-9A53-E4B18EB14321}"/>
          </ac:spMkLst>
        </pc:spChg>
        <pc:spChg chg="add del mod">
          <ac:chgData name="Malcolm Hayward" userId="fd045f5c-b77a-4191-aa2e-0c5f24668c72" providerId="ADAL" clId="{304E5DBB-90A3-4495-B1A2-A138E8348AA1}" dt="2021-05-12T10:04:55.971" v="3077" actId="22"/>
          <ac:spMkLst>
            <pc:docMk/>
            <pc:sldMk cId="2142636839" sldId="333"/>
            <ac:spMk id="4" creationId="{5DCB2259-535C-4545-B56A-E61BE1CED918}"/>
          </ac:spMkLst>
        </pc:spChg>
        <pc:spChg chg="add del mod">
          <ac:chgData name="Malcolm Hayward" userId="fd045f5c-b77a-4191-aa2e-0c5f24668c72" providerId="ADAL" clId="{304E5DBB-90A3-4495-B1A2-A138E8348AA1}" dt="2021-05-02T20:56:00.344" v="74" actId="22"/>
          <ac:spMkLst>
            <pc:docMk/>
            <pc:sldMk cId="2142636839" sldId="333"/>
            <ac:spMk id="4" creationId="{FC28B8AB-F19E-43F6-8546-F59A9FA66942}"/>
          </ac:spMkLst>
        </pc:spChg>
        <pc:picChg chg="del">
          <ac:chgData name="Malcolm Hayward" userId="fd045f5c-b77a-4191-aa2e-0c5f24668c72" providerId="ADAL" clId="{304E5DBB-90A3-4495-B1A2-A138E8348AA1}" dt="2021-05-02T20:55:58.683" v="73" actId="478"/>
          <ac:picMkLst>
            <pc:docMk/>
            <pc:sldMk cId="2142636839" sldId="333"/>
            <ac:picMk id="5" creationId="{5C1ABEDD-83C0-4F2F-BBF1-143E03005174}"/>
          </ac:picMkLst>
        </pc:picChg>
        <pc:picChg chg="add mod ord">
          <ac:chgData name="Malcolm Hayward" userId="fd045f5c-b77a-4191-aa2e-0c5f24668c72" providerId="ADAL" clId="{304E5DBB-90A3-4495-B1A2-A138E8348AA1}" dt="2021-05-12T10:05:10.786" v="3083" actId="1076"/>
          <ac:picMkLst>
            <pc:docMk/>
            <pc:sldMk cId="2142636839" sldId="333"/>
            <ac:picMk id="6" creationId="{E044E986-54E6-476E-B162-CD45B69FF532}"/>
          </ac:picMkLst>
        </pc:picChg>
        <pc:picChg chg="add del mod ord">
          <ac:chgData name="Malcolm Hayward" userId="fd045f5c-b77a-4191-aa2e-0c5f24668c72" providerId="ADAL" clId="{304E5DBB-90A3-4495-B1A2-A138E8348AA1}" dt="2021-05-12T10:04:54.589" v="3076" actId="478"/>
          <ac:picMkLst>
            <pc:docMk/>
            <pc:sldMk cId="2142636839" sldId="333"/>
            <ac:picMk id="7" creationId="{B68AC127-CF47-45CB-A216-ECF009F38D83}"/>
          </ac:picMkLst>
        </pc:picChg>
      </pc:sldChg>
      <pc:sldChg chg="addSp delSp modSp mod">
        <pc:chgData name="Malcolm Hayward" userId="fd045f5c-b77a-4191-aa2e-0c5f24668c72" providerId="ADAL" clId="{304E5DBB-90A3-4495-B1A2-A138E8348AA1}" dt="2021-05-12T10:12:03.916" v="3094" actId="14100"/>
        <pc:sldMkLst>
          <pc:docMk/>
          <pc:sldMk cId="1744759290" sldId="334"/>
        </pc:sldMkLst>
        <pc:spChg chg="mod">
          <ac:chgData name="Malcolm Hayward" userId="fd045f5c-b77a-4191-aa2e-0c5f24668c72" providerId="ADAL" clId="{304E5DBB-90A3-4495-B1A2-A138E8348AA1}" dt="2021-05-12T10:05:15.401" v="3084" actId="20577"/>
          <ac:spMkLst>
            <pc:docMk/>
            <pc:sldMk cId="1744759290" sldId="334"/>
            <ac:spMk id="2" creationId="{E9CB7C59-6C7C-4412-A548-38BFA067FA01}"/>
          </ac:spMkLst>
        </pc:spChg>
        <pc:spChg chg="add del mod">
          <ac:chgData name="Malcolm Hayward" userId="fd045f5c-b77a-4191-aa2e-0c5f24668c72" providerId="ADAL" clId="{304E5DBB-90A3-4495-B1A2-A138E8348AA1}" dt="2021-05-12T10:11:42.334" v="3086" actId="22"/>
          <ac:spMkLst>
            <pc:docMk/>
            <pc:sldMk cId="1744759290" sldId="334"/>
            <ac:spMk id="4" creationId="{5E4FBD3D-8354-48ED-81A7-2D6C6CB5AEC7}"/>
          </ac:spMkLst>
        </pc:spChg>
        <pc:spChg chg="add del mod">
          <ac:chgData name="Malcolm Hayward" userId="fd045f5c-b77a-4191-aa2e-0c5f24668c72" providerId="ADAL" clId="{304E5DBB-90A3-4495-B1A2-A138E8348AA1}" dt="2021-05-02T20:59:58.191" v="90" actId="22"/>
          <ac:spMkLst>
            <pc:docMk/>
            <pc:sldMk cId="1744759290" sldId="334"/>
            <ac:spMk id="4" creationId="{D3A0BE92-1810-443E-8481-950C50A358B9}"/>
          </ac:spMkLst>
        </pc:spChg>
        <pc:picChg chg="del">
          <ac:chgData name="Malcolm Hayward" userId="fd045f5c-b77a-4191-aa2e-0c5f24668c72" providerId="ADAL" clId="{304E5DBB-90A3-4495-B1A2-A138E8348AA1}" dt="2021-05-02T20:59:56.514" v="89" actId="478"/>
          <ac:picMkLst>
            <pc:docMk/>
            <pc:sldMk cId="1744759290" sldId="334"/>
            <ac:picMk id="5" creationId="{867090A5-0BA9-4206-95B6-425C9C27E8A2}"/>
          </ac:picMkLst>
        </pc:picChg>
        <pc:picChg chg="add mod ord">
          <ac:chgData name="Malcolm Hayward" userId="fd045f5c-b77a-4191-aa2e-0c5f24668c72" providerId="ADAL" clId="{304E5DBB-90A3-4495-B1A2-A138E8348AA1}" dt="2021-05-12T10:12:03.916" v="3094" actId="14100"/>
          <ac:picMkLst>
            <pc:docMk/>
            <pc:sldMk cId="1744759290" sldId="334"/>
            <ac:picMk id="6" creationId="{F49E9C52-0BF6-4381-9BA2-7C2EEBAA04AE}"/>
          </ac:picMkLst>
        </pc:picChg>
        <pc:picChg chg="add del mod ord">
          <ac:chgData name="Malcolm Hayward" userId="fd045f5c-b77a-4191-aa2e-0c5f24668c72" providerId="ADAL" clId="{304E5DBB-90A3-4495-B1A2-A138E8348AA1}" dt="2021-05-12T10:11:40.710" v="3085" actId="478"/>
          <ac:picMkLst>
            <pc:docMk/>
            <pc:sldMk cId="1744759290" sldId="334"/>
            <ac:picMk id="7" creationId="{CE9B8ECF-18A4-4B43-8BD6-CFF84BE1A2FE}"/>
          </ac:picMkLst>
        </pc:picChg>
      </pc:sldChg>
      <pc:sldChg chg="modSp new del mod">
        <pc:chgData name="Malcolm Hayward" userId="fd045f5c-b77a-4191-aa2e-0c5f24668c72" providerId="ADAL" clId="{304E5DBB-90A3-4495-B1A2-A138E8348AA1}" dt="2021-05-06T08:23:25.347" v="1295" actId="2696"/>
        <pc:sldMkLst>
          <pc:docMk/>
          <pc:sldMk cId="451630845" sldId="335"/>
        </pc:sldMkLst>
        <pc:spChg chg="mod">
          <ac:chgData name="Malcolm Hayward" userId="fd045f5c-b77a-4191-aa2e-0c5f24668c72" providerId="ADAL" clId="{304E5DBB-90A3-4495-B1A2-A138E8348AA1}" dt="2021-05-05T05:11:05.202" v="351" actId="20577"/>
          <ac:spMkLst>
            <pc:docMk/>
            <pc:sldMk cId="451630845" sldId="335"/>
            <ac:spMk id="2" creationId="{780E42B1-ACA3-44F3-8E95-AF18822A6F91}"/>
          </ac:spMkLst>
        </pc:spChg>
        <pc:spChg chg="mod">
          <ac:chgData name="Malcolm Hayward" userId="fd045f5c-b77a-4191-aa2e-0c5f24668c72" providerId="ADAL" clId="{304E5DBB-90A3-4495-B1A2-A138E8348AA1}" dt="2021-05-05T05:12:46.105" v="697" actId="20577"/>
          <ac:spMkLst>
            <pc:docMk/>
            <pc:sldMk cId="451630845" sldId="335"/>
            <ac:spMk id="3" creationId="{C6C3AB0A-C2C9-48E1-B45A-45A267419187}"/>
          </ac:spMkLst>
        </pc:spChg>
      </pc:sldChg>
      <pc:sldChg chg="modSp new mod">
        <pc:chgData name="Malcolm Hayward" userId="fd045f5c-b77a-4191-aa2e-0c5f24668c72" providerId="ADAL" clId="{304E5DBB-90A3-4495-B1A2-A138E8348AA1}" dt="2021-05-14T11:25:59.865" v="6350" actId="20577"/>
        <pc:sldMkLst>
          <pc:docMk/>
          <pc:sldMk cId="806111048" sldId="336"/>
        </pc:sldMkLst>
        <pc:spChg chg="mod">
          <ac:chgData name="Malcolm Hayward" userId="fd045f5c-b77a-4191-aa2e-0c5f24668c72" providerId="ADAL" clId="{304E5DBB-90A3-4495-B1A2-A138E8348AA1}" dt="2021-05-05T05:12:55.391" v="708" actId="20577"/>
          <ac:spMkLst>
            <pc:docMk/>
            <pc:sldMk cId="806111048" sldId="336"/>
            <ac:spMk id="2" creationId="{6432181F-24D0-4C2C-B6E5-63629C9A3BCB}"/>
          </ac:spMkLst>
        </pc:spChg>
        <pc:spChg chg="mod">
          <ac:chgData name="Malcolm Hayward" userId="fd045f5c-b77a-4191-aa2e-0c5f24668c72" providerId="ADAL" clId="{304E5DBB-90A3-4495-B1A2-A138E8348AA1}" dt="2021-05-14T11:25:59.865" v="6350" actId="20577"/>
          <ac:spMkLst>
            <pc:docMk/>
            <pc:sldMk cId="806111048" sldId="336"/>
            <ac:spMk id="3" creationId="{4A8EFFAE-66CC-466F-8AE8-427834FA5421}"/>
          </ac:spMkLst>
        </pc:spChg>
      </pc:sldChg>
      <pc:sldChg chg="modSp new mod">
        <pc:chgData name="Malcolm Hayward" userId="fd045f5c-b77a-4191-aa2e-0c5f24668c72" providerId="ADAL" clId="{304E5DBB-90A3-4495-B1A2-A138E8348AA1}" dt="2021-05-12T09:13:43.233" v="3044" actId="20577"/>
        <pc:sldMkLst>
          <pc:docMk/>
          <pc:sldMk cId="2907974856" sldId="337"/>
        </pc:sldMkLst>
        <pc:spChg chg="mod">
          <ac:chgData name="Malcolm Hayward" userId="fd045f5c-b77a-4191-aa2e-0c5f24668c72" providerId="ADAL" clId="{304E5DBB-90A3-4495-B1A2-A138E8348AA1}" dt="2021-05-06T08:23:44.964" v="1361" actId="20577"/>
          <ac:spMkLst>
            <pc:docMk/>
            <pc:sldMk cId="2907974856" sldId="337"/>
            <ac:spMk id="2" creationId="{4BFDAF91-23AC-40E5-A206-F7BDCB23596B}"/>
          </ac:spMkLst>
        </pc:spChg>
        <pc:spChg chg="mod">
          <ac:chgData name="Malcolm Hayward" userId="fd045f5c-b77a-4191-aa2e-0c5f24668c72" providerId="ADAL" clId="{304E5DBB-90A3-4495-B1A2-A138E8348AA1}" dt="2021-05-12T09:13:43.233" v="3044" actId="20577"/>
          <ac:spMkLst>
            <pc:docMk/>
            <pc:sldMk cId="2907974856" sldId="337"/>
            <ac:spMk id="3" creationId="{A4778306-BDA5-45FC-9EEC-FC7B167796B2}"/>
          </ac:spMkLst>
        </pc:spChg>
      </pc:sldChg>
      <pc:sldChg chg="modSp new del mod">
        <pc:chgData name="Malcolm Hayward" userId="fd045f5c-b77a-4191-aa2e-0c5f24668c72" providerId="ADAL" clId="{304E5DBB-90A3-4495-B1A2-A138E8348AA1}" dt="2021-05-06T08:23:40.069" v="1338" actId="2696"/>
        <pc:sldMkLst>
          <pc:docMk/>
          <pc:sldMk cId="3871894012" sldId="337"/>
        </pc:sldMkLst>
        <pc:spChg chg="mod">
          <ac:chgData name="Malcolm Hayward" userId="fd045f5c-b77a-4191-aa2e-0c5f24668c72" providerId="ADAL" clId="{304E5DBB-90A3-4495-B1A2-A138E8348AA1}" dt="2021-05-06T08:23:30.040" v="1318" actId="20577"/>
          <ac:spMkLst>
            <pc:docMk/>
            <pc:sldMk cId="3871894012" sldId="337"/>
            <ac:spMk id="2" creationId="{B27A9DE9-5E6C-4061-A2B5-AADC40FE0BC5}"/>
          </ac:spMkLst>
        </pc:spChg>
        <pc:spChg chg="mod">
          <ac:chgData name="Malcolm Hayward" userId="fd045f5c-b77a-4191-aa2e-0c5f24668c72" providerId="ADAL" clId="{304E5DBB-90A3-4495-B1A2-A138E8348AA1}" dt="2021-05-06T08:23:37.106" v="1337" actId="20577"/>
          <ac:spMkLst>
            <pc:docMk/>
            <pc:sldMk cId="3871894012" sldId="337"/>
            <ac:spMk id="3" creationId="{CAEA4095-83B5-47BA-9B51-3DA6E7C9125D}"/>
          </ac:spMkLst>
        </pc:spChg>
      </pc:sldChg>
      <pc:sldChg chg="modSp new mod">
        <pc:chgData name="Malcolm Hayward" userId="fd045f5c-b77a-4191-aa2e-0c5f24668c72" providerId="ADAL" clId="{304E5DBB-90A3-4495-B1A2-A138E8348AA1}" dt="2021-05-14T11:48:58.991" v="6688" actId="20577"/>
        <pc:sldMkLst>
          <pc:docMk/>
          <pc:sldMk cId="3536848378" sldId="338"/>
        </pc:sldMkLst>
        <pc:spChg chg="mod">
          <ac:chgData name="Malcolm Hayward" userId="fd045f5c-b77a-4191-aa2e-0c5f24668c72" providerId="ADAL" clId="{304E5DBB-90A3-4495-B1A2-A138E8348AA1}" dt="2021-05-07T13:57:14.135" v="2472" actId="20577"/>
          <ac:spMkLst>
            <pc:docMk/>
            <pc:sldMk cId="3536848378" sldId="338"/>
            <ac:spMk id="2" creationId="{FB051A02-AA46-4D3A-BCE2-F1AA5394920C}"/>
          </ac:spMkLst>
        </pc:spChg>
        <pc:spChg chg="mod">
          <ac:chgData name="Malcolm Hayward" userId="fd045f5c-b77a-4191-aa2e-0c5f24668c72" providerId="ADAL" clId="{304E5DBB-90A3-4495-B1A2-A138E8348AA1}" dt="2021-05-14T11:48:58.991" v="6688" actId="20577"/>
          <ac:spMkLst>
            <pc:docMk/>
            <pc:sldMk cId="3536848378" sldId="338"/>
            <ac:spMk id="3" creationId="{411F0672-4F53-4272-9AB2-0DEB2A79879D}"/>
          </ac:spMkLst>
        </pc:spChg>
      </pc:sldChg>
      <pc:sldChg chg="addSp delSp modSp new del mod ord">
        <pc:chgData name="Malcolm Hayward" userId="fd045f5c-b77a-4191-aa2e-0c5f24668c72" providerId="ADAL" clId="{304E5DBB-90A3-4495-B1A2-A138E8348AA1}" dt="2021-05-12T11:23:07.985" v="4598" actId="2696"/>
        <pc:sldMkLst>
          <pc:docMk/>
          <pc:sldMk cId="843505141" sldId="339"/>
        </pc:sldMkLst>
        <pc:spChg chg="mod">
          <ac:chgData name="Malcolm Hayward" userId="fd045f5c-b77a-4191-aa2e-0c5f24668c72" providerId="ADAL" clId="{304E5DBB-90A3-4495-B1A2-A138E8348AA1}" dt="2021-05-12T10:51:47.923" v="3957" actId="20577"/>
          <ac:spMkLst>
            <pc:docMk/>
            <pc:sldMk cId="843505141" sldId="339"/>
            <ac:spMk id="2" creationId="{8F1B4F2F-018D-4877-ACF8-2328F57287A1}"/>
          </ac:spMkLst>
        </pc:spChg>
        <pc:spChg chg="mod">
          <ac:chgData name="Malcolm Hayward" userId="fd045f5c-b77a-4191-aa2e-0c5f24668c72" providerId="ADAL" clId="{304E5DBB-90A3-4495-B1A2-A138E8348AA1}" dt="2021-05-12T11:22:41.973" v="4597" actId="20577"/>
          <ac:spMkLst>
            <pc:docMk/>
            <pc:sldMk cId="843505141" sldId="339"/>
            <ac:spMk id="3" creationId="{CC550E8A-6036-47A4-8650-F2F90008BF31}"/>
          </ac:spMkLst>
        </pc:spChg>
        <pc:spChg chg="add del">
          <ac:chgData name="Malcolm Hayward" userId="fd045f5c-b77a-4191-aa2e-0c5f24668c72" providerId="ADAL" clId="{304E5DBB-90A3-4495-B1A2-A138E8348AA1}" dt="2021-05-12T11:20:45.085" v="4438"/>
          <ac:spMkLst>
            <pc:docMk/>
            <pc:sldMk cId="843505141" sldId="339"/>
            <ac:spMk id="4" creationId="{3AAB42AA-45FC-4D15-8FE7-D439C54CD473}"/>
          </ac:spMkLst>
        </pc:spChg>
        <pc:spChg chg="add del">
          <ac:chgData name="Malcolm Hayward" userId="fd045f5c-b77a-4191-aa2e-0c5f24668c72" providerId="ADAL" clId="{304E5DBB-90A3-4495-B1A2-A138E8348AA1}" dt="2021-05-12T11:22:09.867" v="4532"/>
          <ac:spMkLst>
            <pc:docMk/>
            <pc:sldMk cId="843505141" sldId="339"/>
            <ac:spMk id="5" creationId="{D5A62C16-6BA7-4387-B2D0-D52F8F2DD2BF}"/>
          </ac:spMkLst>
        </pc:spChg>
      </pc:sldChg>
      <pc:sldChg chg="modSp new mod ord">
        <pc:chgData name="Malcolm Hayward" userId="fd045f5c-b77a-4191-aa2e-0c5f24668c72" providerId="ADAL" clId="{304E5DBB-90A3-4495-B1A2-A138E8348AA1}" dt="2021-05-13T14:08:18.868" v="5939"/>
        <pc:sldMkLst>
          <pc:docMk/>
          <pc:sldMk cId="1157290020" sldId="340"/>
        </pc:sldMkLst>
        <pc:spChg chg="mod">
          <ac:chgData name="Malcolm Hayward" userId="fd045f5c-b77a-4191-aa2e-0c5f24668c72" providerId="ADAL" clId="{304E5DBB-90A3-4495-B1A2-A138E8348AA1}" dt="2021-05-12T11:21:42.917" v="4506" actId="20577"/>
          <ac:spMkLst>
            <pc:docMk/>
            <pc:sldMk cId="1157290020" sldId="340"/>
            <ac:spMk id="2" creationId="{67A937E1-3C16-48A2-9B9D-84151E0D99F1}"/>
          </ac:spMkLst>
        </pc:spChg>
        <pc:spChg chg="mod">
          <ac:chgData name="Malcolm Hayward" userId="fd045f5c-b77a-4191-aa2e-0c5f24668c72" providerId="ADAL" clId="{304E5DBB-90A3-4495-B1A2-A138E8348AA1}" dt="2021-05-13T13:59:29.603" v="5935"/>
          <ac:spMkLst>
            <pc:docMk/>
            <pc:sldMk cId="1157290020" sldId="340"/>
            <ac:spMk id="3" creationId="{4FBCC884-52E3-4565-BA86-0D8599AFF26B}"/>
          </ac:spMkLst>
        </pc:spChg>
      </pc:sldChg>
      <pc:sldChg chg="addSp delSp modSp new mod">
        <pc:chgData name="Malcolm Hayward" userId="fd045f5c-b77a-4191-aa2e-0c5f24668c72" providerId="ADAL" clId="{304E5DBB-90A3-4495-B1A2-A138E8348AA1}" dt="2021-05-12T11:33:34.606" v="5684" actId="1076"/>
        <pc:sldMkLst>
          <pc:docMk/>
          <pc:sldMk cId="3303396981" sldId="341"/>
        </pc:sldMkLst>
        <pc:spChg chg="mod">
          <ac:chgData name="Malcolm Hayward" userId="fd045f5c-b77a-4191-aa2e-0c5f24668c72" providerId="ADAL" clId="{304E5DBB-90A3-4495-B1A2-A138E8348AA1}" dt="2021-05-12T11:29:24.039" v="5675" actId="20577"/>
          <ac:spMkLst>
            <pc:docMk/>
            <pc:sldMk cId="3303396981" sldId="341"/>
            <ac:spMk id="2" creationId="{1EC3928B-1731-4ADD-A4DD-54AB9AB385A3}"/>
          </ac:spMkLst>
        </pc:spChg>
        <pc:spChg chg="del">
          <ac:chgData name="Malcolm Hayward" userId="fd045f5c-b77a-4191-aa2e-0c5f24668c72" providerId="ADAL" clId="{304E5DBB-90A3-4495-B1A2-A138E8348AA1}" dt="2021-05-12T11:33:20.443" v="5676" actId="22"/>
          <ac:spMkLst>
            <pc:docMk/>
            <pc:sldMk cId="3303396981" sldId="341"/>
            <ac:spMk id="3" creationId="{118725DE-38EF-40F5-A23D-B5B23C4A9216}"/>
          </ac:spMkLst>
        </pc:spChg>
        <pc:picChg chg="add mod ord">
          <ac:chgData name="Malcolm Hayward" userId="fd045f5c-b77a-4191-aa2e-0c5f24668c72" providerId="ADAL" clId="{304E5DBB-90A3-4495-B1A2-A138E8348AA1}" dt="2021-05-12T11:33:34.606" v="5684" actId="1076"/>
          <ac:picMkLst>
            <pc:docMk/>
            <pc:sldMk cId="3303396981" sldId="341"/>
            <ac:picMk id="5" creationId="{DA88D7C0-C568-42E8-8017-4E310FB51E9B}"/>
          </ac:picMkLst>
        </pc:picChg>
      </pc:sldChg>
      <pc:sldChg chg="modSp new mod">
        <pc:chgData name="Malcolm Hayward" userId="fd045f5c-b77a-4191-aa2e-0c5f24668c72" providerId="ADAL" clId="{304E5DBB-90A3-4495-B1A2-A138E8348AA1}" dt="2021-05-14T11:21:52.721" v="6298" actId="20577"/>
        <pc:sldMkLst>
          <pc:docMk/>
          <pc:sldMk cId="1931440929" sldId="342"/>
        </pc:sldMkLst>
        <pc:spChg chg="mod">
          <ac:chgData name="Malcolm Hayward" userId="fd045f5c-b77a-4191-aa2e-0c5f24668c72" providerId="ADAL" clId="{304E5DBB-90A3-4495-B1A2-A138E8348AA1}" dt="2021-05-14T11:21:47.713" v="6286" actId="20577"/>
          <ac:spMkLst>
            <pc:docMk/>
            <pc:sldMk cId="1931440929" sldId="342"/>
            <ac:spMk id="2" creationId="{CC70532D-6C75-4514-9FFB-CE4D7B3A818B}"/>
          </ac:spMkLst>
        </pc:spChg>
        <pc:spChg chg="mod">
          <ac:chgData name="Malcolm Hayward" userId="fd045f5c-b77a-4191-aa2e-0c5f24668c72" providerId="ADAL" clId="{304E5DBB-90A3-4495-B1A2-A138E8348AA1}" dt="2021-05-14T11:21:52.721" v="6298" actId="20577"/>
          <ac:spMkLst>
            <pc:docMk/>
            <pc:sldMk cId="1931440929" sldId="342"/>
            <ac:spMk id="3" creationId="{C65D6A00-FCD7-4819-A3D3-2B91D0A4460A}"/>
          </ac:spMkLst>
        </pc:spChg>
      </pc:sldChg>
    </pc:docChg>
  </pc:docChgLst>
  <pc:docChgLst>
    <pc:chgData name="Weifeng Xu" userId="e7aed605-a3dd-4d5a-a692-a87037af107b" providerId="ADAL" clId="{CCF7E1A9-2EE3-4C1F-9417-1B381AFC9AEB}"/>
    <pc:docChg chg="undo custSel addSld delSld modSld sldOrd">
      <pc:chgData name="Weifeng Xu" userId="e7aed605-a3dd-4d5a-a692-a87037af107b" providerId="ADAL" clId="{CCF7E1A9-2EE3-4C1F-9417-1B381AFC9AEB}" dt="2021-06-23T19:45:58.725" v="539" actId="114"/>
      <pc:docMkLst>
        <pc:docMk/>
      </pc:docMkLst>
      <pc:sldChg chg="modSp mod">
        <pc:chgData name="Weifeng Xu" userId="e7aed605-a3dd-4d5a-a692-a87037af107b" providerId="ADAL" clId="{CCF7E1A9-2EE3-4C1F-9417-1B381AFC9AEB}" dt="2021-06-23T14:08:17.300" v="4" actId="20577"/>
        <pc:sldMkLst>
          <pc:docMk/>
          <pc:sldMk cId="1734229363" sldId="256"/>
        </pc:sldMkLst>
        <pc:spChg chg="mod">
          <ac:chgData name="Weifeng Xu" userId="e7aed605-a3dd-4d5a-a692-a87037af107b" providerId="ADAL" clId="{CCF7E1A9-2EE3-4C1F-9417-1B381AFC9AEB}" dt="2021-06-23T14:08:17.300" v="4" actId="20577"/>
          <ac:spMkLst>
            <pc:docMk/>
            <pc:sldMk cId="1734229363" sldId="256"/>
            <ac:spMk id="2" creationId="{ABE998E7-D42B-4F89-98CB-92B2D0392882}"/>
          </ac:spMkLst>
        </pc:spChg>
      </pc:sldChg>
      <pc:sldChg chg="modSp mod">
        <pc:chgData name="Weifeng Xu" userId="e7aed605-a3dd-4d5a-a692-a87037af107b" providerId="ADAL" clId="{CCF7E1A9-2EE3-4C1F-9417-1B381AFC9AEB}" dt="2021-06-23T14:48:00.302" v="105" actId="114"/>
        <pc:sldMkLst>
          <pc:docMk/>
          <pc:sldMk cId="2357063375" sldId="262"/>
        </pc:sldMkLst>
        <pc:spChg chg="mod">
          <ac:chgData name="Weifeng Xu" userId="e7aed605-a3dd-4d5a-a692-a87037af107b" providerId="ADAL" clId="{CCF7E1A9-2EE3-4C1F-9417-1B381AFC9AEB}" dt="2021-06-23T14:48:00.302" v="105" actId="114"/>
          <ac:spMkLst>
            <pc:docMk/>
            <pc:sldMk cId="2357063375" sldId="262"/>
            <ac:spMk id="3" creationId="{96E611B4-91E7-431C-956C-BA55160F44D7}"/>
          </ac:spMkLst>
        </pc:spChg>
      </pc:sldChg>
      <pc:sldChg chg="modSp mod">
        <pc:chgData name="Weifeng Xu" userId="e7aed605-a3dd-4d5a-a692-a87037af107b" providerId="ADAL" clId="{CCF7E1A9-2EE3-4C1F-9417-1B381AFC9AEB}" dt="2021-06-23T14:09:33.717" v="10" actId="114"/>
        <pc:sldMkLst>
          <pc:docMk/>
          <pc:sldMk cId="1741348055" sldId="276"/>
        </pc:sldMkLst>
        <pc:spChg chg="mod">
          <ac:chgData name="Weifeng Xu" userId="e7aed605-a3dd-4d5a-a692-a87037af107b" providerId="ADAL" clId="{CCF7E1A9-2EE3-4C1F-9417-1B381AFC9AEB}" dt="2021-06-23T14:09:17.084" v="8" actId="6549"/>
          <ac:spMkLst>
            <pc:docMk/>
            <pc:sldMk cId="1741348055" sldId="276"/>
            <ac:spMk id="2" creationId="{EA93704B-95A2-4DDF-97FE-EDBCDC01EE6A}"/>
          </ac:spMkLst>
        </pc:spChg>
        <pc:spChg chg="mod">
          <ac:chgData name="Weifeng Xu" userId="e7aed605-a3dd-4d5a-a692-a87037af107b" providerId="ADAL" clId="{CCF7E1A9-2EE3-4C1F-9417-1B381AFC9AEB}" dt="2021-06-23T14:09:33.717" v="10" actId="114"/>
          <ac:spMkLst>
            <pc:docMk/>
            <pc:sldMk cId="1741348055" sldId="276"/>
            <ac:spMk id="3" creationId="{582C8961-93D2-4A00-BA2B-520BA5EAEE02}"/>
          </ac:spMkLst>
        </pc:spChg>
      </pc:sldChg>
      <pc:sldChg chg="modSp mod">
        <pc:chgData name="Weifeng Xu" userId="e7aed605-a3dd-4d5a-a692-a87037af107b" providerId="ADAL" clId="{CCF7E1A9-2EE3-4C1F-9417-1B381AFC9AEB}" dt="2021-06-23T14:12:45.700" v="41" actId="114"/>
        <pc:sldMkLst>
          <pc:docMk/>
          <pc:sldMk cId="49749420" sldId="278"/>
        </pc:sldMkLst>
        <pc:spChg chg="mod">
          <ac:chgData name="Weifeng Xu" userId="e7aed605-a3dd-4d5a-a692-a87037af107b" providerId="ADAL" clId="{CCF7E1A9-2EE3-4C1F-9417-1B381AFC9AEB}" dt="2021-06-23T14:12:20.459" v="39" actId="27636"/>
          <ac:spMkLst>
            <pc:docMk/>
            <pc:sldMk cId="49749420" sldId="278"/>
            <ac:spMk id="3" creationId="{9DA5273E-C71D-4538-9E9F-E88A12FBE7A4}"/>
          </ac:spMkLst>
        </pc:spChg>
        <pc:spChg chg="mod">
          <ac:chgData name="Weifeng Xu" userId="e7aed605-a3dd-4d5a-a692-a87037af107b" providerId="ADAL" clId="{CCF7E1A9-2EE3-4C1F-9417-1B381AFC9AEB}" dt="2021-06-23T14:12:45.700" v="41" actId="114"/>
          <ac:spMkLst>
            <pc:docMk/>
            <pc:sldMk cId="49749420" sldId="278"/>
            <ac:spMk id="4" creationId="{7A57E690-D6BD-45F4-8D5A-28B832F18AF7}"/>
          </ac:spMkLst>
        </pc:spChg>
      </pc:sldChg>
      <pc:sldChg chg="modSp mod">
        <pc:chgData name="Weifeng Xu" userId="e7aed605-a3dd-4d5a-a692-a87037af107b" providerId="ADAL" clId="{CCF7E1A9-2EE3-4C1F-9417-1B381AFC9AEB}" dt="2021-06-23T14:41:07.508" v="69" actId="114"/>
        <pc:sldMkLst>
          <pc:docMk/>
          <pc:sldMk cId="21043144" sldId="282"/>
        </pc:sldMkLst>
        <pc:spChg chg="mod">
          <ac:chgData name="Weifeng Xu" userId="e7aed605-a3dd-4d5a-a692-a87037af107b" providerId="ADAL" clId="{CCF7E1A9-2EE3-4C1F-9417-1B381AFC9AEB}" dt="2021-06-23T14:41:07.508" v="69" actId="114"/>
          <ac:spMkLst>
            <pc:docMk/>
            <pc:sldMk cId="21043144" sldId="282"/>
            <ac:spMk id="2" creationId="{B54621E3-8542-4CDB-920C-7A568598D6AD}"/>
          </ac:spMkLst>
        </pc:spChg>
      </pc:sldChg>
      <pc:sldChg chg="modSp mod">
        <pc:chgData name="Weifeng Xu" userId="e7aed605-a3dd-4d5a-a692-a87037af107b" providerId="ADAL" clId="{CCF7E1A9-2EE3-4C1F-9417-1B381AFC9AEB}" dt="2021-06-23T14:42:02.509" v="72" actId="114"/>
        <pc:sldMkLst>
          <pc:docMk/>
          <pc:sldMk cId="1412337173" sldId="283"/>
        </pc:sldMkLst>
        <pc:spChg chg="mod">
          <ac:chgData name="Weifeng Xu" userId="e7aed605-a3dd-4d5a-a692-a87037af107b" providerId="ADAL" clId="{CCF7E1A9-2EE3-4C1F-9417-1B381AFC9AEB}" dt="2021-06-23T14:42:02.509" v="72" actId="114"/>
          <ac:spMkLst>
            <pc:docMk/>
            <pc:sldMk cId="1412337173" sldId="283"/>
            <ac:spMk id="2" creationId="{0996D95A-EC15-4709-A197-601F319A9F70}"/>
          </ac:spMkLst>
        </pc:spChg>
      </pc:sldChg>
      <pc:sldChg chg="modSp mod">
        <pc:chgData name="Weifeng Xu" userId="e7aed605-a3dd-4d5a-a692-a87037af107b" providerId="ADAL" clId="{CCF7E1A9-2EE3-4C1F-9417-1B381AFC9AEB}" dt="2021-06-23T14:42:15.263" v="75" actId="14100"/>
        <pc:sldMkLst>
          <pc:docMk/>
          <pc:sldMk cId="2980012136" sldId="284"/>
        </pc:sldMkLst>
        <pc:spChg chg="mod">
          <ac:chgData name="Weifeng Xu" userId="e7aed605-a3dd-4d5a-a692-a87037af107b" providerId="ADAL" clId="{CCF7E1A9-2EE3-4C1F-9417-1B381AFC9AEB}" dt="2021-06-23T14:42:15.263" v="75" actId="14100"/>
          <ac:spMkLst>
            <pc:docMk/>
            <pc:sldMk cId="2980012136" sldId="284"/>
            <ac:spMk id="3" creationId="{7E21D277-66FA-4C41-8A21-567CC714C865}"/>
          </ac:spMkLst>
        </pc:spChg>
      </pc:sldChg>
      <pc:sldChg chg="modSp mod">
        <pc:chgData name="Weifeng Xu" userId="e7aed605-a3dd-4d5a-a692-a87037af107b" providerId="ADAL" clId="{CCF7E1A9-2EE3-4C1F-9417-1B381AFC9AEB}" dt="2021-06-23T14:27:36.353" v="65" actId="114"/>
        <pc:sldMkLst>
          <pc:docMk/>
          <pc:sldMk cId="1141186696" sldId="285"/>
        </pc:sldMkLst>
        <pc:spChg chg="mod">
          <ac:chgData name="Weifeng Xu" userId="e7aed605-a3dd-4d5a-a692-a87037af107b" providerId="ADAL" clId="{CCF7E1A9-2EE3-4C1F-9417-1B381AFC9AEB}" dt="2021-06-23T14:27:36.353" v="65" actId="114"/>
          <ac:spMkLst>
            <pc:docMk/>
            <pc:sldMk cId="1141186696" sldId="285"/>
            <ac:spMk id="2" creationId="{108B1E6D-C0B9-4E85-8A28-751F1C9F9CE9}"/>
          </ac:spMkLst>
        </pc:spChg>
      </pc:sldChg>
      <pc:sldChg chg="modSp mod">
        <pc:chgData name="Weifeng Xu" userId="e7aed605-a3dd-4d5a-a692-a87037af107b" providerId="ADAL" clId="{CCF7E1A9-2EE3-4C1F-9417-1B381AFC9AEB}" dt="2021-06-23T14:43:21.353" v="89" actId="114"/>
        <pc:sldMkLst>
          <pc:docMk/>
          <pc:sldMk cId="3675941597" sldId="286"/>
        </pc:sldMkLst>
        <pc:spChg chg="mod">
          <ac:chgData name="Weifeng Xu" userId="e7aed605-a3dd-4d5a-a692-a87037af107b" providerId="ADAL" clId="{CCF7E1A9-2EE3-4C1F-9417-1B381AFC9AEB}" dt="2021-06-23T14:43:21.353" v="89" actId="114"/>
          <ac:spMkLst>
            <pc:docMk/>
            <pc:sldMk cId="3675941597" sldId="286"/>
            <ac:spMk id="2" creationId="{8834C762-CC44-4ED3-BF98-70692C7B6A09}"/>
          </ac:spMkLst>
        </pc:spChg>
      </pc:sldChg>
      <pc:sldChg chg="modSp mod">
        <pc:chgData name="Weifeng Xu" userId="e7aed605-a3dd-4d5a-a692-a87037af107b" providerId="ADAL" clId="{CCF7E1A9-2EE3-4C1F-9417-1B381AFC9AEB}" dt="2021-06-23T14:47:00.118" v="93" actId="114"/>
        <pc:sldMkLst>
          <pc:docMk/>
          <pc:sldMk cId="3241717371" sldId="287"/>
        </pc:sldMkLst>
        <pc:spChg chg="mod">
          <ac:chgData name="Weifeng Xu" userId="e7aed605-a3dd-4d5a-a692-a87037af107b" providerId="ADAL" clId="{CCF7E1A9-2EE3-4C1F-9417-1B381AFC9AEB}" dt="2021-06-23T14:47:00.118" v="93" actId="114"/>
          <ac:spMkLst>
            <pc:docMk/>
            <pc:sldMk cId="3241717371" sldId="287"/>
            <ac:spMk id="2" creationId="{4D3BDF44-3058-4BB4-9941-18FDC1D5EFF5}"/>
          </ac:spMkLst>
        </pc:spChg>
      </pc:sldChg>
      <pc:sldChg chg="modSp mod">
        <pc:chgData name="Weifeng Xu" userId="e7aed605-a3dd-4d5a-a692-a87037af107b" providerId="ADAL" clId="{CCF7E1A9-2EE3-4C1F-9417-1B381AFC9AEB}" dt="2021-06-23T14:48:19.520" v="107" actId="114"/>
        <pc:sldMkLst>
          <pc:docMk/>
          <pc:sldMk cId="2626413622" sldId="289"/>
        </pc:sldMkLst>
        <pc:spChg chg="mod">
          <ac:chgData name="Weifeng Xu" userId="e7aed605-a3dd-4d5a-a692-a87037af107b" providerId="ADAL" clId="{CCF7E1A9-2EE3-4C1F-9417-1B381AFC9AEB}" dt="2021-06-23T14:48:19.520" v="107" actId="114"/>
          <ac:spMkLst>
            <pc:docMk/>
            <pc:sldMk cId="2626413622" sldId="289"/>
            <ac:spMk id="2" creationId="{E7263329-E979-4739-8839-6CEFEB045CB5}"/>
          </ac:spMkLst>
        </pc:spChg>
      </pc:sldChg>
      <pc:sldChg chg="modSp mod">
        <pc:chgData name="Weifeng Xu" userId="e7aed605-a3dd-4d5a-a692-a87037af107b" providerId="ADAL" clId="{CCF7E1A9-2EE3-4C1F-9417-1B381AFC9AEB}" dt="2021-06-23T19:25:58.142" v="483" actId="114"/>
        <pc:sldMkLst>
          <pc:docMk/>
          <pc:sldMk cId="1277680135" sldId="290"/>
        </pc:sldMkLst>
        <pc:spChg chg="mod">
          <ac:chgData name="Weifeng Xu" userId="e7aed605-a3dd-4d5a-a692-a87037af107b" providerId="ADAL" clId="{CCF7E1A9-2EE3-4C1F-9417-1B381AFC9AEB}" dt="2021-06-23T19:25:58.142" v="483" actId="114"/>
          <ac:spMkLst>
            <pc:docMk/>
            <pc:sldMk cId="1277680135" sldId="290"/>
            <ac:spMk id="6" creationId="{4F81280C-B968-42D8-866D-70CAFF3AD6DB}"/>
          </ac:spMkLst>
        </pc:spChg>
      </pc:sldChg>
      <pc:sldChg chg="modSp mod">
        <pc:chgData name="Weifeng Xu" userId="e7aed605-a3dd-4d5a-a692-a87037af107b" providerId="ADAL" clId="{CCF7E1A9-2EE3-4C1F-9417-1B381AFC9AEB}" dt="2021-06-23T14:43:09.660" v="87" actId="114"/>
        <pc:sldMkLst>
          <pc:docMk/>
          <pc:sldMk cId="3960253075" sldId="294"/>
        </pc:sldMkLst>
        <pc:spChg chg="mod">
          <ac:chgData name="Weifeng Xu" userId="e7aed605-a3dd-4d5a-a692-a87037af107b" providerId="ADAL" clId="{CCF7E1A9-2EE3-4C1F-9417-1B381AFC9AEB}" dt="2021-06-23T14:43:09.660" v="87" actId="114"/>
          <ac:spMkLst>
            <pc:docMk/>
            <pc:sldMk cId="3960253075" sldId="294"/>
            <ac:spMk id="3" creationId="{FFA0ADD8-55F2-43EC-9886-2EEB4095D49F}"/>
          </ac:spMkLst>
        </pc:spChg>
      </pc:sldChg>
      <pc:sldChg chg="modSp mod">
        <pc:chgData name="Weifeng Xu" userId="e7aed605-a3dd-4d5a-a692-a87037af107b" providerId="ADAL" clId="{CCF7E1A9-2EE3-4C1F-9417-1B381AFC9AEB}" dt="2021-06-23T14:46:51.669" v="91" actId="114"/>
        <pc:sldMkLst>
          <pc:docMk/>
          <pc:sldMk cId="1090216605" sldId="296"/>
        </pc:sldMkLst>
        <pc:spChg chg="mod">
          <ac:chgData name="Weifeng Xu" userId="e7aed605-a3dd-4d5a-a692-a87037af107b" providerId="ADAL" clId="{CCF7E1A9-2EE3-4C1F-9417-1B381AFC9AEB}" dt="2021-06-23T14:46:51.669" v="91" actId="114"/>
          <ac:spMkLst>
            <pc:docMk/>
            <pc:sldMk cId="1090216605" sldId="296"/>
            <ac:spMk id="3" creationId="{40123445-E98F-4F2B-9062-4CA44480AB4E}"/>
          </ac:spMkLst>
        </pc:spChg>
      </pc:sldChg>
      <pc:sldChg chg="modSp mod">
        <pc:chgData name="Weifeng Xu" userId="e7aed605-a3dd-4d5a-a692-a87037af107b" providerId="ADAL" clId="{CCF7E1A9-2EE3-4C1F-9417-1B381AFC9AEB}" dt="2021-06-23T14:47:10.140" v="95" actId="114"/>
        <pc:sldMkLst>
          <pc:docMk/>
          <pc:sldMk cId="85894800" sldId="297"/>
        </pc:sldMkLst>
        <pc:spChg chg="mod">
          <ac:chgData name="Weifeng Xu" userId="e7aed605-a3dd-4d5a-a692-a87037af107b" providerId="ADAL" clId="{CCF7E1A9-2EE3-4C1F-9417-1B381AFC9AEB}" dt="2021-06-23T14:47:10.140" v="95" actId="114"/>
          <ac:spMkLst>
            <pc:docMk/>
            <pc:sldMk cId="85894800" sldId="297"/>
            <ac:spMk id="3" creationId="{7B2504F3-DFB9-4424-BE98-DD07D3741A2E}"/>
          </ac:spMkLst>
        </pc:spChg>
      </pc:sldChg>
      <pc:sldChg chg="modSp mod">
        <pc:chgData name="Weifeng Xu" userId="e7aed605-a3dd-4d5a-a692-a87037af107b" providerId="ADAL" clId="{CCF7E1A9-2EE3-4C1F-9417-1B381AFC9AEB}" dt="2021-06-23T19:45:58.725" v="539" actId="114"/>
        <pc:sldMkLst>
          <pc:docMk/>
          <pc:sldMk cId="1805691231" sldId="298"/>
        </pc:sldMkLst>
        <pc:spChg chg="mod">
          <ac:chgData name="Weifeng Xu" userId="e7aed605-a3dd-4d5a-a692-a87037af107b" providerId="ADAL" clId="{CCF7E1A9-2EE3-4C1F-9417-1B381AFC9AEB}" dt="2021-06-23T19:45:58.725" v="539" actId="114"/>
          <ac:spMkLst>
            <pc:docMk/>
            <pc:sldMk cId="1805691231" sldId="298"/>
            <ac:spMk id="3" creationId="{0F8F7E99-9B83-437A-9D53-113C09D9B1C2}"/>
          </ac:spMkLst>
        </pc:spChg>
      </pc:sldChg>
      <pc:sldChg chg="modSp mod">
        <pc:chgData name="Weifeng Xu" userId="e7aed605-a3dd-4d5a-a692-a87037af107b" providerId="ADAL" clId="{CCF7E1A9-2EE3-4C1F-9417-1B381AFC9AEB}" dt="2021-06-23T14:52:38.007" v="120" actId="114"/>
        <pc:sldMkLst>
          <pc:docMk/>
          <pc:sldMk cId="2892299056" sldId="300"/>
        </pc:sldMkLst>
        <pc:spChg chg="mod">
          <ac:chgData name="Weifeng Xu" userId="e7aed605-a3dd-4d5a-a692-a87037af107b" providerId="ADAL" clId="{CCF7E1A9-2EE3-4C1F-9417-1B381AFC9AEB}" dt="2021-06-23T14:52:38.007" v="120" actId="114"/>
          <ac:spMkLst>
            <pc:docMk/>
            <pc:sldMk cId="2892299056" sldId="300"/>
            <ac:spMk id="2" creationId="{2E28AB35-C9A0-4BE2-B1C7-84166C774A92}"/>
          </ac:spMkLst>
        </pc:spChg>
      </pc:sldChg>
      <pc:sldChg chg="modSp mod">
        <pc:chgData name="Weifeng Xu" userId="e7aed605-a3dd-4d5a-a692-a87037af107b" providerId="ADAL" clId="{CCF7E1A9-2EE3-4C1F-9417-1B381AFC9AEB}" dt="2021-06-23T14:57:36.177" v="124" actId="207"/>
        <pc:sldMkLst>
          <pc:docMk/>
          <pc:sldMk cId="1641971344" sldId="301"/>
        </pc:sldMkLst>
        <pc:spChg chg="mod">
          <ac:chgData name="Weifeng Xu" userId="e7aed605-a3dd-4d5a-a692-a87037af107b" providerId="ADAL" clId="{CCF7E1A9-2EE3-4C1F-9417-1B381AFC9AEB}" dt="2021-06-23T14:57:36.177" v="124" actId="207"/>
          <ac:spMkLst>
            <pc:docMk/>
            <pc:sldMk cId="1641971344" sldId="301"/>
            <ac:spMk id="2" creationId="{1A35629C-1D8F-4266-9D48-C085CF7C39C4}"/>
          </ac:spMkLst>
        </pc:spChg>
      </pc:sldChg>
      <pc:sldChg chg="modSp mod">
        <pc:chgData name="Weifeng Xu" userId="e7aed605-a3dd-4d5a-a692-a87037af107b" providerId="ADAL" clId="{CCF7E1A9-2EE3-4C1F-9417-1B381AFC9AEB}" dt="2021-06-23T14:40:21.280" v="67" actId="114"/>
        <pc:sldMkLst>
          <pc:docMk/>
          <pc:sldMk cId="4082983172" sldId="302"/>
        </pc:sldMkLst>
        <pc:spChg chg="mod">
          <ac:chgData name="Weifeng Xu" userId="e7aed605-a3dd-4d5a-a692-a87037af107b" providerId="ADAL" clId="{CCF7E1A9-2EE3-4C1F-9417-1B381AFC9AEB}" dt="2021-06-23T14:40:21.280" v="67" actId="114"/>
          <ac:spMkLst>
            <pc:docMk/>
            <pc:sldMk cId="4082983172" sldId="302"/>
            <ac:spMk id="2" creationId="{F5EE0738-E4F4-43F6-AAB5-BA56C022EA6B}"/>
          </ac:spMkLst>
        </pc:spChg>
      </pc:sldChg>
      <pc:sldChg chg="modSp mod">
        <pc:chgData name="Weifeng Xu" userId="e7aed605-a3dd-4d5a-a692-a87037af107b" providerId="ADAL" clId="{CCF7E1A9-2EE3-4C1F-9417-1B381AFC9AEB}" dt="2021-06-23T15:04:46.992" v="128" actId="114"/>
        <pc:sldMkLst>
          <pc:docMk/>
          <pc:sldMk cId="1819414843" sldId="303"/>
        </pc:sldMkLst>
        <pc:spChg chg="mod">
          <ac:chgData name="Weifeng Xu" userId="e7aed605-a3dd-4d5a-a692-a87037af107b" providerId="ADAL" clId="{CCF7E1A9-2EE3-4C1F-9417-1B381AFC9AEB}" dt="2021-06-23T15:04:46.992" v="128" actId="114"/>
          <ac:spMkLst>
            <pc:docMk/>
            <pc:sldMk cId="1819414843" sldId="303"/>
            <ac:spMk id="2" creationId="{07BAFE52-73E6-4930-8D23-18EC28EAD7B9}"/>
          </ac:spMkLst>
        </pc:spChg>
      </pc:sldChg>
      <pc:sldChg chg="modSp mod">
        <pc:chgData name="Weifeng Xu" userId="e7aed605-a3dd-4d5a-a692-a87037af107b" providerId="ADAL" clId="{CCF7E1A9-2EE3-4C1F-9417-1B381AFC9AEB}" dt="2021-06-23T19:43:54.451" v="526" actId="114"/>
        <pc:sldMkLst>
          <pc:docMk/>
          <pc:sldMk cId="4129629205" sldId="305"/>
        </pc:sldMkLst>
        <pc:spChg chg="mod">
          <ac:chgData name="Weifeng Xu" userId="e7aed605-a3dd-4d5a-a692-a87037af107b" providerId="ADAL" clId="{CCF7E1A9-2EE3-4C1F-9417-1B381AFC9AEB}" dt="2021-06-23T19:35:11.542" v="518" actId="114"/>
          <ac:spMkLst>
            <pc:docMk/>
            <pc:sldMk cId="4129629205" sldId="305"/>
            <ac:spMk id="2" creationId="{235EF688-2952-4D29-866C-C646D0FCBE46}"/>
          </ac:spMkLst>
        </pc:spChg>
        <pc:spChg chg="mod">
          <ac:chgData name="Weifeng Xu" userId="e7aed605-a3dd-4d5a-a692-a87037af107b" providerId="ADAL" clId="{CCF7E1A9-2EE3-4C1F-9417-1B381AFC9AEB}" dt="2021-06-23T19:43:54.451" v="526" actId="114"/>
          <ac:spMkLst>
            <pc:docMk/>
            <pc:sldMk cId="4129629205" sldId="305"/>
            <ac:spMk id="3" creationId="{E9C20653-3135-44E5-AAA4-3B80745246F6}"/>
          </ac:spMkLst>
        </pc:spChg>
      </pc:sldChg>
      <pc:sldChg chg="modSp mod">
        <pc:chgData name="Weifeng Xu" userId="e7aed605-a3dd-4d5a-a692-a87037af107b" providerId="ADAL" clId="{CCF7E1A9-2EE3-4C1F-9417-1B381AFC9AEB}" dt="2021-06-23T14:26:29.453" v="61" actId="114"/>
        <pc:sldMkLst>
          <pc:docMk/>
          <pc:sldMk cId="4101519202" sldId="312"/>
        </pc:sldMkLst>
        <pc:spChg chg="mod">
          <ac:chgData name="Weifeng Xu" userId="e7aed605-a3dd-4d5a-a692-a87037af107b" providerId="ADAL" clId="{CCF7E1A9-2EE3-4C1F-9417-1B381AFC9AEB}" dt="2021-06-23T14:25:30.699" v="43" actId="114"/>
          <ac:spMkLst>
            <pc:docMk/>
            <pc:sldMk cId="4101519202" sldId="312"/>
            <ac:spMk id="2" creationId="{8AC278CE-7F59-4A7A-8204-7045D8CD4883}"/>
          </ac:spMkLst>
        </pc:spChg>
        <pc:spChg chg="mod">
          <ac:chgData name="Weifeng Xu" userId="e7aed605-a3dd-4d5a-a692-a87037af107b" providerId="ADAL" clId="{CCF7E1A9-2EE3-4C1F-9417-1B381AFC9AEB}" dt="2021-06-23T14:26:29.453" v="61" actId="114"/>
          <ac:spMkLst>
            <pc:docMk/>
            <pc:sldMk cId="4101519202" sldId="312"/>
            <ac:spMk id="3" creationId="{238DDEDC-098B-4EC9-AE06-C0865A61BD51}"/>
          </ac:spMkLst>
        </pc:spChg>
      </pc:sldChg>
      <pc:sldChg chg="modSp mod">
        <pc:chgData name="Weifeng Xu" userId="e7aed605-a3dd-4d5a-a692-a87037af107b" providerId="ADAL" clId="{CCF7E1A9-2EE3-4C1F-9417-1B381AFC9AEB}" dt="2021-06-23T14:52:22.825" v="116" actId="114"/>
        <pc:sldMkLst>
          <pc:docMk/>
          <pc:sldMk cId="2303625863" sldId="313"/>
        </pc:sldMkLst>
        <pc:spChg chg="mod">
          <ac:chgData name="Weifeng Xu" userId="e7aed605-a3dd-4d5a-a692-a87037af107b" providerId="ADAL" clId="{CCF7E1A9-2EE3-4C1F-9417-1B381AFC9AEB}" dt="2021-06-23T14:52:15.167" v="112" actId="20577"/>
          <ac:spMkLst>
            <pc:docMk/>
            <pc:sldMk cId="2303625863" sldId="313"/>
            <ac:spMk id="2" creationId="{15D0267F-AA23-46A7-95FD-6B0E1A63485B}"/>
          </ac:spMkLst>
        </pc:spChg>
        <pc:spChg chg="mod">
          <ac:chgData name="Weifeng Xu" userId="e7aed605-a3dd-4d5a-a692-a87037af107b" providerId="ADAL" clId="{CCF7E1A9-2EE3-4C1F-9417-1B381AFC9AEB}" dt="2021-06-23T14:52:22.825" v="116" actId="114"/>
          <ac:spMkLst>
            <pc:docMk/>
            <pc:sldMk cId="2303625863" sldId="313"/>
            <ac:spMk id="3" creationId="{F9B996F5-4552-4070-A4C4-3543A100E7F9}"/>
          </ac:spMkLst>
        </pc:spChg>
      </pc:sldChg>
      <pc:sldChg chg="modSp mod">
        <pc:chgData name="Weifeng Xu" userId="e7aed605-a3dd-4d5a-a692-a87037af107b" providerId="ADAL" clId="{CCF7E1A9-2EE3-4C1F-9417-1B381AFC9AEB}" dt="2021-06-23T14:10:36.218" v="27" actId="20577"/>
        <pc:sldMkLst>
          <pc:docMk/>
          <pc:sldMk cId="1370261305" sldId="317"/>
        </pc:sldMkLst>
        <pc:spChg chg="mod">
          <ac:chgData name="Weifeng Xu" userId="e7aed605-a3dd-4d5a-a692-a87037af107b" providerId="ADAL" clId="{CCF7E1A9-2EE3-4C1F-9417-1B381AFC9AEB}" dt="2021-06-23T14:09:58.328" v="16" actId="114"/>
          <ac:spMkLst>
            <pc:docMk/>
            <pc:sldMk cId="1370261305" sldId="317"/>
            <ac:spMk id="2" creationId="{4F4F8F16-E4B5-4122-8A2B-20FA19EA8027}"/>
          </ac:spMkLst>
        </pc:spChg>
        <pc:spChg chg="mod">
          <ac:chgData name="Weifeng Xu" userId="e7aed605-a3dd-4d5a-a692-a87037af107b" providerId="ADAL" clId="{CCF7E1A9-2EE3-4C1F-9417-1B381AFC9AEB}" dt="2021-06-23T14:10:36.218" v="27" actId="20577"/>
          <ac:spMkLst>
            <pc:docMk/>
            <pc:sldMk cId="1370261305" sldId="317"/>
            <ac:spMk id="3" creationId="{748668B2-B008-445F-8EF0-B9F506161F14}"/>
          </ac:spMkLst>
        </pc:spChg>
      </pc:sldChg>
      <pc:sldChg chg="modSp mod">
        <pc:chgData name="Weifeng Xu" userId="e7aed605-a3dd-4d5a-a692-a87037af107b" providerId="ADAL" clId="{CCF7E1A9-2EE3-4C1F-9417-1B381AFC9AEB}" dt="2021-06-23T15:05:05.984" v="130" actId="114"/>
        <pc:sldMkLst>
          <pc:docMk/>
          <pc:sldMk cId="2338936283" sldId="318"/>
        </pc:sldMkLst>
        <pc:spChg chg="mod">
          <ac:chgData name="Weifeng Xu" userId="e7aed605-a3dd-4d5a-a692-a87037af107b" providerId="ADAL" clId="{CCF7E1A9-2EE3-4C1F-9417-1B381AFC9AEB}" dt="2021-06-23T15:05:05.984" v="130" actId="114"/>
          <ac:spMkLst>
            <pc:docMk/>
            <pc:sldMk cId="2338936283" sldId="318"/>
            <ac:spMk id="2" creationId="{AB9B85B8-6CB6-423B-B94C-6C26E57FA062}"/>
          </ac:spMkLst>
        </pc:spChg>
      </pc:sldChg>
      <pc:sldChg chg="addSp delSp modSp mod ord">
        <pc:chgData name="Weifeng Xu" userId="e7aed605-a3dd-4d5a-a692-a87037af107b" providerId="ADAL" clId="{CCF7E1A9-2EE3-4C1F-9417-1B381AFC9AEB}" dt="2021-06-23T19:29:00.388" v="489"/>
        <pc:sldMkLst>
          <pc:docMk/>
          <pc:sldMk cId="1530790439" sldId="321"/>
        </pc:sldMkLst>
        <pc:spChg chg="mod">
          <ac:chgData name="Weifeng Xu" userId="e7aed605-a3dd-4d5a-a692-a87037af107b" providerId="ADAL" clId="{CCF7E1A9-2EE3-4C1F-9417-1B381AFC9AEB}" dt="2021-06-23T19:24:40.450" v="473" actId="313"/>
          <ac:spMkLst>
            <pc:docMk/>
            <pc:sldMk cId="1530790439" sldId="321"/>
            <ac:spMk id="2" creationId="{43FD79DA-2155-430F-9E70-0A79015413C5}"/>
          </ac:spMkLst>
        </pc:spChg>
        <pc:spChg chg="mod">
          <ac:chgData name="Weifeng Xu" userId="e7aed605-a3dd-4d5a-a692-a87037af107b" providerId="ADAL" clId="{CCF7E1A9-2EE3-4C1F-9417-1B381AFC9AEB}" dt="2021-06-23T19:24:57.007" v="475" actId="114"/>
          <ac:spMkLst>
            <pc:docMk/>
            <pc:sldMk cId="1530790439" sldId="321"/>
            <ac:spMk id="3" creationId="{6954C839-9C9E-4D80-B384-2F041C914CAF}"/>
          </ac:spMkLst>
        </pc:spChg>
        <pc:picChg chg="add del mod">
          <ac:chgData name="Weifeng Xu" userId="e7aed605-a3dd-4d5a-a692-a87037af107b" providerId="ADAL" clId="{CCF7E1A9-2EE3-4C1F-9417-1B381AFC9AEB}" dt="2021-06-23T19:17:48.222" v="298" actId="478"/>
          <ac:picMkLst>
            <pc:docMk/>
            <pc:sldMk cId="1530790439" sldId="321"/>
            <ac:picMk id="5" creationId="{74F82388-23B3-4792-82A1-E65B9CAAA55F}"/>
          </ac:picMkLst>
        </pc:picChg>
      </pc:sldChg>
      <pc:sldChg chg="modSp mod ord">
        <pc:chgData name="Weifeng Xu" userId="e7aed605-a3dd-4d5a-a692-a87037af107b" providerId="ADAL" clId="{CCF7E1A9-2EE3-4C1F-9417-1B381AFC9AEB}" dt="2021-06-23T19:29:00.388" v="489"/>
        <pc:sldMkLst>
          <pc:docMk/>
          <pc:sldMk cId="3477231251" sldId="322"/>
        </pc:sldMkLst>
        <pc:spChg chg="mod">
          <ac:chgData name="Weifeng Xu" userId="e7aed605-a3dd-4d5a-a692-a87037af107b" providerId="ADAL" clId="{CCF7E1A9-2EE3-4C1F-9417-1B381AFC9AEB}" dt="2021-06-23T19:22:48.870" v="438" actId="20577"/>
          <ac:spMkLst>
            <pc:docMk/>
            <pc:sldMk cId="3477231251" sldId="322"/>
            <ac:spMk id="3" creationId="{C4C0E5FF-FCD2-4DD0-9CA6-D2364F677695}"/>
          </ac:spMkLst>
        </pc:spChg>
      </pc:sldChg>
      <pc:sldChg chg="modSp mod">
        <pc:chgData name="Weifeng Xu" userId="e7aed605-a3dd-4d5a-a692-a87037af107b" providerId="ADAL" clId="{CCF7E1A9-2EE3-4C1F-9417-1B381AFC9AEB}" dt="2021-06-23T14:10:42.904" v="29" actId="114"/>
        <pc:sldMkLst>
          <pc:docMk/>
          <pc:sldMk cId="3955286925" sldId="326"/>
        </pc:sldMkLst>
        <pc:spChg chg="mod">
          <ac:chgData name="Weifeng Xu" userId="e7aed605-a3dd-4d5a-a692-a87037af107b" providerId="ADAL" clId="{CCF7E1A9-2EE3-4C1F-9417-1B381AFC9AEB}" dt="2021-06-23T14:10:42.904" v="29" actId="114"/>
          <ac:spMkLst>
            <pc:docMk/>
            <pc:sldMk cId="3955286925" sldId="326"/>
            <ac:spMk id="2" creationId="{AB1D1A72-2F7E-4C37-BAAB-3CA158CFBB78}"/>
          </ac:spMkLst>
        </pc:spChg>
      </pc:sldChg>
      <pc:sldChg chg="modSp mod">
        <pc:chgData name="Weifeng Xu" userId="e7aed605-a3dd-4d5a-a692-a87037af107b" providerId="ADAL" clId="{CCF7E1A9-2EE3-4C1F-9417-1B381AFC9AEB}" dt="2021-06-23T14:11:16.696" v="31" actId="114"/>
        <pc:sldMkLst>
          <pc:docMk/>
          <pc:sldMk cId="1865969485" sldId="327"/>
        </pc:sldMkLst>
        <pc:spChg chg="mod">
          <ac:chgData name="Weifeng Xu" userId="e7aed605-a3dd-4d5a-a692-a87037af107b" providerId="ADAL" clId="{CCF7E1A9-2EE3-4C1F-9417-1B381AFC9AEB}" dt="2021-06-23T14:11:16.696" v="31" actId="114"/>
          <ac:spMkLst>
            <pc:docMk/>
            <pc:sldMk cId="1865969485" sldId="327"/>
            <ac:spMk id="2" creationId="{7CFB2C4E-9F82-4120-A08F-F19FBAA759ED}"/>
          </ac:spMkLst>
        </pc:spChg>
      </pc:sldChg>
      <pc:sldChg chg="modSp mod">
        <pc:chgData name="Weifeng Xu" userId="e7aed605-a3dd-4d5a-a692-a87037af107b" providerId="ADAL" clId="{CCF7E1A9-2EE3-4C1F-9417-1B381AFC9AEB}" dt="2021-06-23T14:26:50.067" v="63" actId="114"/>
        <pc:sldMkLst>
          <pc:docMk/>
          <pc:sldMk cId="2131990461" sldId="328"/>
        </pc:sldMkLst>
        <pc:spChg chg="mod">
          <ac:chgData name="Weifeng Xu" userId="e7aed605-a3dd-4d5a-a692-a87037af107b" providerId="ADAL" clId="{CCF7E1A9-2EE3-4C1F-9417-1B381AFC9AEB}" dt="2021-06-23T14:26:50.067" v="63" actId="114"/>
          <ac:spMkLst>
            <pc:docMk/>
            <pc:sldMk cId="2131990461" sldId="328"/>
            <ac:spMk id="2" creationId="{5791F947-28B6-488A-B35C-384D6BE11A70}"/>
          </ac:spMkLst>
        </pc:spChg>
      </pc:sldChg>
      <pc:sldChg chg="modSp mod">
        <pc:chgData name="Weifeng Xu" userId="e7aed605-a3dd-4d5a-a692-a87037af107b" providerId="ADAL" clId="{CCF7E1A9-2EE3-4C1F-9417-1B381AFC9AEB}" dt="2021-06-23T19:27:05.422" v="487" actId="114"/>
        <pc:sldMkLst>
          <pc:docMk/>
          <pc:sldMk cId="2364475100" sldId="330"/>
        </pc:sldMkLst>
        <pc:spChg chg="mod">
          <ac:chgData name="Weifeng Xu" userId="e7aed605-a3dd-4d5a-a692-a87037af107b" providerId="ADAL" clId="{CCF7E1A9-2EE3-4C1F-9417-1B381AFC9AEB}" dt="2021-06-23T19:27:05.422" v="487" actId="114"/>
          <ac:spMkLst>
            <pc:docMk/>
            <pc:sldMk cId="2364475100" sldId="330"/>
            <ac:spMk id="2" creationId="{329F0914-6C3D-437E-A623-EFC16FF789DD}"/>
          </ac:spMkLst>
        </pc:spChg>
      </pc:sldChg>
      <pc:sldChg chg="modSp mod">
        <pc:chgData name="Weifeng Xu" userId="e7aed605-a3dd-4d5a-a692-a87037af107b" providerId="ADAL" clId="{CCF7E1A9-2EE3-4C1F-9417-1B381AFC9AEB}" dt="2021-06-23T15:14:58.147" v="191" actId="6549"/>
        <pc:sldMkLst>
          <pc:docMk/>
          <pc:sldMk cId="442386592" sldId="331"/>
        </pc:sldMkLst>
        <pc:spChg chg="mod">
          <ac:chgData name="Weifeng Xu" userId="e7aed605-a3dd-4d5a-a692-a87037af107b" providerId="ADAL" clId="{CCF7E1A9-2EE3-4C1F-9417-1B381AFC9AEB}" dt="2021-06-23T15:14:58.147" v="191" actId="6549"/>
          <ac:spMkLst>
            <pc:docMk/>
            <pc:sldMk cId="442386592" sldId="331"/>
            <ac:spMk id="2" creationId="{4A3C18E6-D3D0-4057-82D6-D403798677B7}"/>
          </ac:spMkLst>
        </pc:spChg>
        <pc:spChg chg="mod">
          <ac:chgData name="Weifeng Xu" userId="e7aed605-a3dd-4d5a-a692-a87037af107b" providerId="ADAL" clId="{CCF7E1A9-2EE3-4C1F-9417-1B381AFC9AEB}" dt="2021-06-23T15:14:27.576" v="157" actId="27636"/>
          <ac:spMkLst>
            <pc:docMk/>
            <pc:sldMk cId="442386592" sldId="331"/>
            <ac:spMk id="3" creationId="{2780A254-B0DC-4793-BD55-8B7ECCF8A817}"/>
          </ac:spMkLst>
        </pc:spChg>
      </pc:sldChg>
      <pc:sldChg chg="modSp mod">
        <pc:chgData name="Weifeng Xu" userId="e7aed605-a3dd-4d5a-a692-a87037af107b" providerId="ADAL" clId="{CCF7E1A9-2EE3-4C1F-9417-1B381AFC9AEB}" dt="2021-06-23T15:07:30.187" v="132" actId="114"/>
        <pc:sldMkLst>
          <pc:docMk/>
          <pc:sldMk cId="2142636839" sldId="333"/>
        </pc:sldMkLst>
        <pc:spChg chg="mod">
          <ac:chgData name="Weifeng Xu" userId="e7aed605-a3dd-4d5a-a692-a87037af107b" providerId="ADAL" clId="{CCF7E1A9-2EE3-4C1F-9417-1B381AFC9AEB}" dt="2021-06-23T15:07:30.187" v="132" actId="114"/>
          <ac:spMkLst>
            <pc:docMk/>
            <pc:sldMk cId="2142636839" sldId="333"/>
            <ac:spMk id="2" creationId="{AC468A36-5674-495E-9A53-E4B18EB14321}"/>
          </ac:spMkLst>
        </pc:spChg>
      </pc:sldChg>
      <pc:sldChg chg="modSp mod">
        <pc:chgData name="Weifeng Xu" userId="e7aed605-a3dd-4d5a-a692-a87037af107b" providerId="ADAL" clId="{CCF7E1A9-2EE3-4C1F-9417-1B381AFC9AEB}" dt="2021-06-23T15:09:40.026" v="134" actId="114"/>
        <pc:sldMkLst>
          <pc:docMk/>
          <pc:sldMk cId="1744759290" sldId="334"/>
        </pc:sldMkLst>
        <pc:spChg chg="mod">
          <ac:chgData name="Weifeng Xu" userId="e7aed605-a3dd-4d5a-a692-a87037af107b" providerId="ADAL" clId="{CCF7E1A9-2EE3-4C1F-9417-1B381AFC9AEB}" dt="2021-06-23T15:09:40.026" v="134" actId="114"/>
          <ac:spMkLst>
            <pc:docMk/>
            <pc:sldMk cId="1744759290" sldId="334"/>
            <ac:spMk id="2" creationId="{E9CB7C59-6C7C-4412-A548-38BFA067FA01}"/>
          </ac:spMkLst>
        </pc:spChg>
      </pc:sldChg>
      <pc:sldChg chg="modSp mod">
        <pc:chgData name="Weifeng Xu" userId="e7aed605-a3dd-4d5a-a692-a87037af107b" providerId="ADAL" clId="{CCF7E1A9-2EE3-4C1F-9417-1B381AFC9AEB}" dt="2021-06-23T19:29:47.616" v="501" actId="20577"/>
        <pc:sldMkLst>
          <pc:docMk/>
          <pc:sldMk cId="806111048" sldId="336"/>
        </pc:sldMkLst>
        <pc:spChg chg="mod">
          <ac:chgData name="Weifeng Xu" userId="e7aed605-a3dd-4d5a-a692-a87037af107b" providerId="ADAL" clId="{CCF7E1A9-2EE3-4C1F-9417-1B381AFC9AEB}" dt="2021-06-23T19:29:47.616" v="501" actId="20577"/>
          <ac:spMkLst>
            <pc:docMk/>
            <pc:sldMk cId="806111048" sldId="336"/>
            <ac:spMk id="3" creationId="{4A8EFFAE-66CC-466F-8AE8-427834FA5421}"/>
          </ac:spMkLst>
        </pc:spChg>
      </pc:sldChg>
      <pc:sldChg chg="del">
        <pc:chgData name="Weifeng Xu" userId="e7aed605-a3dd-4d5a-a692-a87037af107b" providerId="ADAL" clId="{CCF7E1A9-2EE3-4C1F-9417-1B381AFC9AEB}" dt="2021-06-23T14:08:37.865" v="5" actId="47"/>
        <pc:sldMkLst>
          <pc:docMk/>
          <pc:sldMk cId="2907974856" sldId="337"/>
        </pc:sldMkLst>
      </pc:sldChg>
      <pc:sldChg chg="modSp mod">
        <pc:chgData name="Weifeng Xu" userId="e7aed605-a3dd-4d5a-a692-a87037af107b" providerId="ADAL" clId="{CCF7E1A9-2EE3-4C1F-9417-1B381AFC9AEB}" dt="2021-06-23T19:34:47.791" v="511" actId="114"/>
        <pc:sldMkLst>
          <pc:docMk/>
          <pc:sldMk cId="1157290020" sldId="340"/>
        </pc:sldMkLst>
        <pc:spChg chg="mod">
          <ac:chgData name="Weifeng Xu" userId="e7aed605-a3dd-4d5a-a692-a87037af107b" providerId="ADAL" clId="{CCF7E1A9-2EE3-4C1F-9417-1B381AFC9AEB}" dt="2021-06-23T19:34:47.791" v="511" actId="114"/>
          <ac:spMkLst>
            <pc:docMk/>
            <pc:sldMk cId="1157290020" sldId="340"/>
            <ac:spMk id="3" creationId="{4FBCC884-52E3-4565-BA86-0D8599AFF26B}"/>
          </ac:spMkLst>
        </pc:spChg>
      </pc:sldChg>
      <pc:sldChg chg="modSp mod">
        <pc:chgData name="Weifeng Xu" userId="e7aed605-a3dd-4d5a-a692-a87037af107b" providerId="ADAL" clId="{CCF7E1A9-2EE3-4C1F-9417-1B381AFC9AEB}" dt="2021-06-23T15:09:58.696" v="136" actId="114"/>
        <pc:sldMkLst>
          <pc:docMk/>
          <pc:sldMk cId="3303396981" sldId="341"/>
        </pc:sldMkLst>
        <pc:spChg chg="mod">
          <ac:chgData name="Weifeng Xu" userId="e7aed605-a3dd-4d5a-a692-a87037af107b" providerId="ADAL" clId="{CCF7E1A9-2EE3-4C1F-9417-1B381AFC9AEB}" dt="2021-06-23T15:09:58.696" v="136" actId="114"/>
          <ac:spMkLst>
            <pc:docMk/>
            <pc:sldMk cId="3303396981" sldId="341"/>
            <ac:spMk id="2" creationId="{1EC3928B-1731-4ADD-A4DD-54AB9AB385A3}"/>
          </ac:spMkLst>
        </pc:spChg>
      </pc:sldChg>
      <pc:sldChg chg="addSp modSp new mod ord">
        <pc:chgData name="Weifeng Xu" userId="e7aed605-a3dd-4d5a-a692-a87037af107b" providerId="ADAL" clId="{CCF7E1A9-2EE3-4C1F-9417-1B381AFC9AEB}" dt="2021-06-23T19:29:00.388" v="489"/>
        <pc:sldMkLst>
          <pc:docMk/>
          <pc:sldMk cId="2308851982" sldId="343"/>
        </pc:sldMkLst>
        <pc:spChg chg="mod">
          <ac:chgData name="Weifeng Xu" userId="e7aed605-a3dd-4d5a-a692-a87037af107b" providerId="ADAL" clId="{CCF7E1A9-2EE3-4C1F-9417-1B381AFC9AEB}" dt="2021-06-23T19:05:40.973" v="213" actId="20577"/>
          <ac:spMkLst>
            <pc:docMk/>
            <pc:sldMk cId="2308851982" sldId="343"/>
            <ac:spMk id="2" creationId="{FDA31672-A3F5-4D90-9A65-4FD5E02CC077}"/>
          </ac:spMkLst>
        </pc:spChg>
        <pc:spChg chg="mod">
          <ac:chgData name="Weifeng Xu" userId="e7aed605-a3dd-4d5a-a692-a87037af107b" providerId="ADAL" clId="{CCF7E1A9-2EE3-4C1F-9417-1B381AFC9AEB}" dt="2021-06-23T19:08:57.374" v="218" actId="6549"/>
          <ac:spMkLst>
            <pc:docMk/>
            <pc:sldMk cId="2308851982" sldId="343"/>
            <ac:spMk id="3" creationId="{5202D56A-3471-4FE1-A477-8A5432581D4A}"/>
          </ac:spMkLst>
        </pc:spChg>
        <pc:picChg chg="add mod">
          <ac:chgData name="Weifeng Xu" userId="e7aed605-a3dd-4d5a-a692-a87037af107b" providerId="ADAL" clId="{CCF7E1A9-2EE3-4C1F-9417-1B381AFC9AEB}" dt="2021-06-23T19:06:06.007" v="216" actId="1076"/>
          <ac:picMkLst>
            <pc:docMk/>
            <pc:sldMk cId="2308851982" sldId="343"/>
            <ac:picMk id="4" creationId="{19A63A2F-56EB-405B-B003-0E1F18B68429}"/>
          </ac:picMkLst>
        </pc:picChg>
      </pc:sldChg>
    </pc:docChg>
  </pc:docChgLst>
</pc:chgInfo>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24.wdp>
</file>

<file path=ppt/media/hdphoto25.wdp>
</file>

<file path=ppt/media/hdphoto26.wdp>
</file>

<file path=ppt/media/hdphoto27.wdp>
</file>

<file path=ppt/media/hdphoto28.wdp>
</file>

<file path=ppt/media/hdphoto29.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41F6E3-57F9-402E-BDBA-5B2DE11C8530}" type="datetimeFigureOut">
              <a:rPr lang="en-US" smtClean="0"/>
              <a:t>6/23/2021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BF98C7-164A-4723-84F0-B1E4B080DDEC}" type="slidenum">
              <a:rPr lang="en-US" smtClean="0"/>
              <a:t>‹#›</a:t>
            </a:fld>
            <a:endParaRPr lang="en-US"/>
          </a:p>
        </p:txBody>
      </p:sp>
    </p:spTree>
    <p:extLst>
      <p:ext uri="{BB962C8B-B14F-4D97-AF65-F5344CB8AC3E}">
        <p14:creationId xmlns:p14="http://schemas.microsoft.com/office/powerpoint/2010/main" val="3424527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very basic explanation. I want to go more in-depth when these files are being investigated.</a:t>
            </a:r>
          </a:p>
        </p:txBody>
      </p:sp>
      <p:sp>
        <p:nvSpPr>
          <p:cNvPr id="4" name="Slide Number Placeholder 3"/>
          <p:cNvSpPr>
            <a:spLocks noGrp="1"/>
          </p:cNvSpPr>
          <p:nvPr>
            <p:ph type="sldNum" sz="quarter" idx="5"/>
          </p:nvPr>
        </p:nvSpPr>
        <p:spPr/>
        <p:txBody>
          <a:bodyPr/>
          <a:lstStyle/>
          <a:p>
            <a:fld id="{DDBF98C7-164A-4723-84F0-B1E4B080DDEC}" type="slidenum">
              <a:rPr lang="en-US" smtClean="0"/>
              <a:t>4</a:t>
            </a:fld>
            <a:endParaRPr lang="en-US"/>
          </a:p>
        </p:txBody>
      </p:sp>
    </p:spTree>
    <p:extLst>
      <p:ext uri="{BB962C8B-B14F-4D97-AF65-F5344CB8AC3E}">
        <p14:creationId xmlns:p14="http://schemas.microsoft.com/office/powerpoint/2010/main" val="2496568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Feel free to revise the </a:t>
            </a:r>
            <a:r>
              <a:rPr lang="en-US" dirty="0" err="1"/>
              <a:t>losetup</a:t>
            </a:r>
            <a:r>
              <a:rPr lang="en-US" dirty="0"/>
              <a:t> explanation. </a:t>
            </a:r>
          </a:p>
        </p:txBody>
      </p:sp>
      <p:sp>
        <p:nvSpPr>
          <p:cNvPr id="4" name="Slide Number Placeholder 3"/>
          <p:cNvSpPr>
            <a:spLocks noGrp="1"/>
          </p:cNvSpPr>
          <p:nvPr>
            <p:ph type="sldNum" sz="quarter" idx="5"/>
          </p:nvPr>
        </p:nvSpPr>
        <p:spPr/>
        <p:txBody>
          <a:bodyPr/>
          <a:lstStyle/>
          <a:p>
            <a:fld id="{DDBF98C7-164A-4723-84F0-B1E4B080DDEC}" type="slidenum">
              <a:rPr lang="en-US" smtClean="0"/>
              <a:t>7</a:t>
            </a:fld>
            <a:endParaRPr lang="en-US"/>
          </a:p>
        </p:txBody>
      </p:sp>
    </p:spTree>
    <p:extLst>
      <p:ext uri="{BB962C8B-B14F-4D97-AF65-F5344CB8AC3E}">
        <p14:creationId xmlns:p14="http://schemas.microsoft.com/office/powerpoint/2010/main" val="12545171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https://wiki.sleuthkit.org/index.php?title=Fls</a:t>
            </a:r>
          </a:p>
        </p:txBody>
      </p:sp>
      <p:sp>
        <p:nvSpPr>
          <p:cNvPr id="4" name="Slide Number Placeholder 3"/>
          <p:cNvSpPr>
            <a:spLocks noGrp="1"/>
          </p:cNvSpPr>
          <p:nvPr>
            <p:ph type="sldNum" sz="quarter" idx="5"/>
          </p:nvPr>
        </p:nvSpPr>
        <p:spPr/>
        <p:txBody>
          <a:bodyPr/>
          <a:lstStyle/>
          <a:p>
            <a:fld id="{DDBF98C7-164A-4723-84F0-B1E4B080DDEC}" type="slidenum">
              <a:rPr lang="en-US" smtClean="0"/>
              <a:t>38</a:t>
            </a:fld>
            <a:endParaRPr lang="en-US"/>
          </a:p>
        </p:txBody>
      </p:sp>
    </p:spTree>
    <p:extLst>
      <p:ext uri="{BB962C8B-B14F-4D97-AF65-F5344CB8AC3E}">
        <p14:creationId xmlns:p14="http://schemas.microsoft.com/office/powerpoint/2010/main" val="3802775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263717A-E3C1-4BED-ABE0-B7069385E023}" type="datetimeFigureOut">
              <a:rPr lang="en-US" smtClean="0"/>
              <a:t>6/23/2021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10600" y="6356350"/>
            <a:ext cx="2766646" cy="365125"/>
          </a:xfrm>
        </p:spPr>
        <p:txBody>
          <a:bodyPr/>
          <a:lstStyle/>
          <a:p>
            <a:fld id="{3FE6F5B0-BCF1-4291-802C-4ED5F9057036}" type="slidenum">
              <a:rPr lang="en-US" smtClean="0"/>
              <a:t>‹#›</a:t>
            </a:fld>
            <a:endParaRPr lang="en-US" dirty="0"/>
          </a:p>
        </p:txBody>
      </p:sp>
    </p:spTree>
    <p:extLst>
      <p:ext uri="{BB962C8B-B14F-4D97-AF65-F5344CB8AC3E}">
        <p14:creationId xmlns:p14="http://schemas.microsoft.com/office/powerpoint/2010/main" val="82117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63717A-E3C1-4BED-ABE0-B7069385E023}" type="datetimeFigureOut">
              <a:rPr lang="en-US" smtClean="0"/>
              <a:t>6/23/2021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176965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63717A-E3C1-4BED-ABE0-B7069385E023}" type="datetimeFigureOut">
              <a:rPr lang="en-US" smtClean="0"/>
              <a:t>6/23/2021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795900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63717A-E3C1-4BED-ABE0-B7069385E023}" type="datetimeFigureOut">
              <a:rPr lang="en-US" smtClean="0"/>
              <a:t>6/23/2021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430622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63717A-E3C1-4BED-ABE0-B7069385E023}" type="datetimeFigureOut">
              <a:rPr lang="en-US" smtClean="0"/>
              <a:t>6/23/2021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993569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63717A-E3C1-4BED-ABE0-B7069385E023}" type="datetimeFigureOut">
              <a:rPr lang="en-US" smtClean="0"/>
              <a:t>6/23/2021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858911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63717A-E3C1-4BED-ABE0-B7069385E023}" type="datetimeFigureOut">
              <a:rPr lang="en-US" smtClean="0"/>
              <a:t>6/23/2021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771692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263717A-E3C1-4BED-ABE0-B7069385E023}" type="datetimeFigureOut">
              <a:rPr lang="en-US" smtClean="0"/>
              <a:t>6/23/2021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6000893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63717A-E3C1-4BED-ABE0-B7069385E023}" type="datetimeFigureOut">
              <a:rPr lang="en-US" smtClean="0"/>
              <a:t>6/23/2021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1996400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63717A-E3C1-4BED-ABE0-B7069385E023}" type="datetimeFigureOut">
              <a:rPr lang="en-US" smtClean="0"/>
              <a:t>6/23/2021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330900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63717A-E3C1-4BED-ABE0-B7069385E023}" type="datetimeFigureOut">
              <a:rPr lang="en-US" smtClean="0"/>
              <a:t>6/23/2021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19480371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3717A-E3C1-4BED-ABE0-B7069385E023}" type="datetimeFigureOut">
              <a:rPr lang="en-US" smtClean="0"/>
              <a:t>6/23/2021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E6F5B0-BCF1-4291-802C-4ED5F9057036}" type="slidenum">
              <a:rPr lang="en-US" smtClean="0"/>
              <a:t>‹#›</a:t>
            </a:fld>
            <a:endParaRPr lang="en-US"/>
          </a:p>
        </p:txBody>
      </p:sp>
      <p:pic>
        <p:nvPicPr>
          <p:cNvPr id="1026" name="Picture 2" descr="United States Department of Justice - Wikipedia"/>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11304663" y="6429241"/>
            <a:ext cx="379628" cy="37962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JP PMP Login"/>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11684291" y="6519834"/>
            <a:ext cx="420444" cy="20164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niversity of Baltimore Issues Marketing RFP - PR News"/>
          <p:cNvPicPr>
            <a:picLocks noChangeAspect="1" noChangeArrowheads="1"/>
          </p:cNvPicPr>
          <p:nvPr userDrawn="1"/>
        </p:nvPicPr>
        <p:blipFill>
          <a:blip r:embed="rId15" cstate="print">
            <a:extLst>
              <a:ext uri="{28A0092B-C50C-407E-A947-70E740481C1C}">
                <a14:useLocalDpi xmlns:a14="http://schemas.microsoft.com/office/drawing/2010/main" val="0"/>
              </a:ext>
            </a:extLst>
          </a:blip>
          <a:srcRect/>
          <a:stretch>
            <a:fillRect/>
          </a:stretch>
        </p:blipFill>
        <p:spPr bwMode="auto">
          <a:xfrm>
            <a:off x="-154993" y="6286831"/>
            <a:ext cx="1571896" cy="66444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ile:Towson University logo horiz 2019.png - Wikimedia Commons"/>
          <p:cNvPicPr>
            <a:picLocks noChangeAspect="1" noChangeArrowheads="1"/>
          </p:cNvPicPr>
          <p:nvPr userDrawn="1"/>
        </p:nvPicPr>
        <p:blipFill>
          <a:blip r:embed="rId16" cstate="print">
            <a:extLst>
              <a:ext uri="{28A0092B-C50C-407E-A947-70E740481C1C}">
                <a14:useLocalDpi xmlns:a14="http://schemas.microsoft.com/office/drawing/2010/main" val="0"/>
              </a:ext>
            </a:extLst>
          </a:blip>
          <a:srcRect/>
          <a:stretch>
            <a:fillRect/>
          </a:stretch>
        </p:blipFill>
        <p:spPr bwMode="auto">
          <a:xfrm>
            <a:off x="1272985" y="6456351"/>
            <a:ext cx="1202235" cy="4144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35741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0.png"/><Relationship Id="rId1" Type="http://schemas.openxmlformats.org/officeDocument/2006/relationships/slideLayout" Target="../slideLayouts/slideLayout2.xml"/><Relationship Id="rId5" Type="http://schemas.microsoft.com/office/2007/relationships/hdphoto" Target="../media/hdphoto6.wdp"/><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13.png"/><Relationship Id="rId1" Type="http://schemas.openxmlformats.org/officeDocument/2006/relationships/slideLayout" Target="../slideLayouts/slideLayout2.xml"/><Relationship Id="rId5" Type="http://schemas.microsoft.com/office/2007/relationships/hdphoto" Target="../media/hdphoto9.wdp"/><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13.wdp"/><Relationship Id="rId2" Type="http://schemas.openxmlformats.org/officeDocument/2006/relationships/image" Target="../media/image18.png"/><Relationship Id="rId1" Type="http://schemas.openxmlformats.org/officeDocument/2006/relationships/slideLayout" Target="../slideLayouts/slideLayout2.xml"/><Relationship Id="rId5" Type="http://schemas.microsoft.com/office/2007/relationships/hdphoto" Target="../media/hdphoto14.wdp"/><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timeanddate.com/worldclock/timezone/utc" TargetMode="External"/><Relationship Id="rId2" Type="http://schemas.openxmlformats.org/officeDocument/2006/relationships/hyperlink" Target="https://www.utctime.ne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35.xml"/><Relationship Id="rId3" Type="http://schemas.openxmlformats.org/officeDocument/2006/relationships/slide" Target="slide17.xml"/><Relationship Id="rId7" Type="http://schemas.openxmlformats.org/officeDocument/2006/relationships/slide" Target="slide30.xml"/><Relationship Id="rId2" Type="http://schemas.openxmlformats.org/officeDocument/2006/relationships/slide" Target="slide13.xml"/><Relationship Id="rId1" Type="http://schemas.openxmlformats.org/officeDocument/2006/relationships/slideLayout" Target="../slideLayouts/slideLayout2.xml"/><Relationship Id="rId6" Type="http://schemas.openxmlformats.org/officeDocument/2006/relationships/slide" Target="slide26.xml"/><Relationship Id="rId5" Type="http://schemas.openxmlformats.org/officeDocument/2006/relationships/slide" Target="slide22.xml"/><Relationship Id="rId4" Type="http://schemas.openxmlformats.org/officeDocument/2006/relationships/slide" Target="slide20.xml"/></Relationships>
</file>

<file path=ppt/slides/_rels/slide20.xml.rels><?xml version="1.0" encoding="UTF-8" standalone="yes"?>
<Relationships xmlns="http://schemas.openxmlformats.org/package/2006/relationships"><Relationship Id="rId3" Type="http://schemas.microsoft.com/office/2007/relationships/hdphoto" Target="../media/hdphoto15.wdp"/><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16.wdp"/><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microsoft.com/office/2007/relationships/hdphoto" Target="../media/hdphoto17.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microsoft.com/office/2007/relationships/hdphoto" Target="../media/hdphoto18.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hdphoto" Target="../media/hdphoto19.wdp"/><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microsoft.com/office/2007/relationships/hdphoto" Target="../media/hdphoto20.wdp"/><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file:///C:\Users\mhayward_UBALT\University%20of%20Baltimore\Weifeng%20Xu%20-%20DOJ_Team_Repository\DOJ_Case_Study\Malcolm_Deliverables\Illegal_Download_Case\Presentation\ID01_Disk_Image_and_Partitions.pptx#-1,15,Use fdisk to get the disk image&#8217;s partition table. "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21.wdp"/><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microsoft.com/office/2007/relationships/hdphoto" Target="../media/hdphoto22.wdp"/><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23.wdp"/></Relationships>
</file>

<file path=ppt/slides/_rels/slide39.xml.rels><?xml version="1.0" encoding="UTF-8" standalone="yes"?>
<Relationships xmlns="http://schemas.openxmlformats.org/package/2006/relationships"><Relationship Id="rId3" Type="http://schemas.microsoft.com/office/2007/relationships/hdphoto" Target="../media/hdphoto24.wdp"/><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microsoft.com/office/2007/relationships/hdphoto" Target="../media/hdphoto25.wdp"/><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microsoft.com/office/2007/relationships/hdphoto" Target="../media/hdphoto26.wdp"/><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microsoft.com/office/2007/relationships/hdphoto" Target="../media/hdphoto27.wdp"/><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microsoft.com/office/2007/relationships/hdphoto" Target="../media/hdphoto28.wdp"/><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microsoft.com/office/2007/relationships/hdphoto" Target="../media/hdphoto29.wdp"/><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hyperlink" Target="file:///C:\Users\mhayward_UBALT\University%20of%20Baltimore\Weifeng%20Xu%20-%20DOJ_Team_Repository\DOJ_Case_Study\Malcolm_Deliverables\Illegal_Download_Case\Presentation\ID03_MFT_Timeline.pptx#-1,1,Illegal Download Case  MFT Timelin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998E7-D42B-4F89-98CB-92B2D0392882}"/>
              </a:ext>
            </a:extLst>
          </p:cNvPr>
          <p:cNvSpPr>
            <a:spLocks noGrp="1"/>
          </p:cNvSpPr>
          <p:nvPr>
            <p:ph type="ctrTitle"/>
          </p:nvPr>
        </p:nvSpPr>
        <p:spPr/>
        <p:txBody>
          <a:bodyPr>
            <a:normAutofit/>
          </a:bodyPr>
          <a:lstStyle/>
          <a:p>
            <a:r>
              <a:rPr lang="en-US" dirty="0"/>
              <a:t>P2P Data Leakage</a:t>
            </a:r>
            <a:br>
              <a:rPr lang="en-US" dirty="0"/>
            </a:br>
            <a:r>
              <a:rPr lang="en-US" dirty="0"/>
              <a:t>(Registry and File Directory)</a:t>
            </a:r>
          </a:p>
        </p:txBody>
      </p:sp>
      <p:sp>
        <p:nvSpPr>
          <p:cNvPr id="3" name="Subtitle 2">
            <a:extLst>
              <a:ext uri="{FF2B5EF4-FFF2-40B4-BE49-F238E27FC236}">
                <a16:creationId xmlns:a16="http://schemas.microsoft.com/office/drawing/2014/main" id="{4F6A2723-A6E9-48DB-B408-0352E1957E51}"/>
              </a:ext>
            </a:extLst>
          </p:cNvPr>
          <p:cNvSpPr>
            <a:spLocks noGrp="1"/>
          </p:cNvSpPr>
          <p:nvPr>
            <p:ph type="subTitle" idx="1"/>
          </p:nvPr>
        </p:nvSpPr>
        <p:spPr>
          <a:xfrm>
            <a:off x="1524000" y="4572999"/>
            <a:ext cx="9144000" cy="1655762"/>
          </a:xfrm>
        </p:spPr>
        <p:txBody>
          <a:bodyPr/>
          <a:lstStyle/>
          <a:p>
            <a:r>
              <a:rPr lang="en-US" dirty="0"/>
              <a:t>Malcolm Hayward</a:t>
            </a:r>
          </a:p>
          <a:p>
            <a:r>
              <a:rPr lang="en-US" dirty="0"/>
              <a:t>University of Baltimore</a:t>
            </a:r>
          </a:p>
          <a:p>
            <a:r>
              <a:rPr lang="en-US" dirty="0"/>
              <a:t>Forensic Science – Cyber Investigations</a:t>
            </a:r>
          </a:p>
        </p:txBody>
      </p:sp>
    </p:spTree>
    <p:extLst>
      <p:ext uri="{BB962C8B-B14F-4D97-AF65-F5344CB8AC3E}">
        <p14:creationId xmlns:p14="http://schemas.microsoft.com/office/powerpoint/2010/main" val="17342293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22BBA-3317-4FB9-ACD4-9EE1664F78C0}"/>
              </a:ext>
            </a:extLst>
          </p:cNvPr>
          <p:cNvSpPr>
            <a:spLocks noGrp="1"/>
          </p:cNvSpPr>
          <p:nvPr>
            <p:ph type="title"/>
          </p:nvPr>
        </p:nvSpPr>
        <p:spPr/>
        <p:txBody>
          <a:bodyPr/>
          <a:lstStyle/>
          <a:p>
            <a:r>
              <a:rPr lang="en-US" dirty="0"/>
              <a:t>Mount the disk image.</a:t>
            </a:r>
          </a:p>
        </p:txBody>
      </p:sp>
      <p:pic>
        <p:nvPicPr>
          <p:cNvPr id="13" name="Content Placeholder 12">
            <a:extLst>
              <a:ext uri="{FF2B5EF4-FFF2-40B4-BE49-F238E27FC236}">
                <a16:creationId xmlns:a16="http://schemas.microsoft.com/office/drawing/2014/main" id="{CD5D24EE-5F11-4276-971B-07791C61C8FC}"/>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666877"/>
            <a:ext cx="8810625" cy="1943098"/>
          </a:xfrm>
        </p:spPr>
      </p:pic>
      <p:pic>
        <p:nvPicPr>
          <p:cNvPr id="15" name="Picture 14">
            <a:extLst>
              <a:ext uri="{FF2B5EF4-FFF2-40B4-BE49-F238E27FC236}">
                <a16:creationId xmlns:a16="http://schemas.microsoft.com/office/drawing/2014/main" id="{1A66310E-0CBE-468C-9C19-EBD68D3EEB0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838200" y="3848100"/>
            <a:ext cx="8810625" cy="2390775"/>
          </a:xfrm>
          <a:prstGeom prst="rect">
            <a:avLst/>
          </a:prstGeom>
        </p:spPr>
      </p:pic>
    </p:spTree>
    <p:extLst>
      <p:ext uri="{BB962C8B-B14F-4D97-AF65-F5344CB8AC3E}">
        <p14:creationId xmlns:p14="http://schemas.microsoft.com/office/powerpoint/2010/main" val="2794092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3BD8A-6087-4A88-BC92-01CC7BBCA520}"/>
              </a:ext>
            </a:extLst>
          </p:cNvPr>
          <p:cNvSpPr>
            <a:spLocks noGrp="1"/>
          </p:cNvSpPr>
          <p:nvPr>
            <p:ph type="title"/>
          </p:nvPr>
        </p:nvSpPr>
        <p:spPr/>
        <p:txBody>
          <a:bodyPr/>
          <a:lstStyle/>
          <a:p>
            <a:r>
              <a:rPr lang="en-US" dirty="0"/>
              <a:t>Mount the disk image.</a:t>
            </a:r>
          </a:p>
        </p:txBody>
      </p:sp>
      <p:sp>
        <p:nvSpPr>
          <p:cNvPr id="3" name="Content Placeholder 2">
            <a:extLst>
              <a:ext uri="{FF2B5EF4-FFF2-40B4-BE49-F238E27FC236}">
                <a16:creationId xmlns:a16="http://schemas.microsoft.com/office/drawing/2014/main" id="{9DA5273E-C71D-4538-9E9F-E88A12FBE7A4}"/>
              </a:ext>
            </a:extLst>
          </p:cNvPr>
          <p:cNvSpPr>
            <a:spLocks noGrp="1"/>
          </p:cNvSpPr>
          <p:nvPr>
            <p:ph idx="1"/>
          </p:nvPr>
        </p:nvSpPr>
        <p:spPr>
          <a:xfrm>
            <a:off x="838200" y="1825625"/>
            <a:ext cx="10515600" cy="837746"/>
          </a:xfrm>
        </p:spPr>
        <p:txBody>
          <a:bodyPr>
            <a:normAutofit lnSpcReduction="10000"/>
          </a:bodyPr>
          <a:lstStyle/>
          <a:p>
            <a:r>
              <a:rPr lang="en-US" dirty="0"/>
              <a:t>Open the file explorer =&gt; Click on the mounted image. You may have to type in your password:</a:t>
            </a:r>
          </a:p>
        </p:txBody>
      </p:sp>
      <p:pic>
        <p:nvPicPr>
          <p:cNvPr id="5" name="Picture 4">
            <a:extLst>
              <a:ext uri="{FF2B5EF4-FFF2-40B4-BE49-F238E27FC236}">
                <a16:creationId xmlns:a16="http://schemas.microsoft.com/office/drawing/2014/main" id="{5A93CE7B-CCF9-4970-A3F8-3563FD96FC0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2787152"/>
            <a:ext cx="5524500" cy="2984998"/>
          </a:xfrm>
          <a:prstGeom prst="rect">
            <a:avLst/>
          </a:prstGeom>
        </p:spPr>
      </p:pic>
      <p:sp>
        <p:nvSpPr>
          <p:cNvPr id="4" name="TextBox 3">
            <a:extLst>
              <a:ext uri="{FF2B5EF4-FFF2-40B4-BE49-F238E27FC236}">
                <a16:creationId xmlns:a16="http://schemas.microsoft.com/office/drawing/2014/main" id="{7A57E690-D6BD-45F4-8D5A-28B832F18AF7}"/>
              </a:ext>
            </a:extLst>
          </p:cNvPr>
          <p:cNvSpPr txBox="1"/>
          <p:nvPr/>
        </p:nvSpPr>
        <p:spPr>
          <a:xfrm>
            <a:off x="6681470" y="3299184"/>
            <a:ext cx="4476750" cy="2031325"/>
          </a:xfrm>
          <a:prstGeom prst="rect">
            <a:avLst/>
          </a:prstGeom>
          <a:solidFill>
            <a:schemeClr val="accent4">
              <a:lumMod val="40000"/>
              <a:lumOff val="60000"/>
            </a:schemeClr>
          </a:solidFill>
        </p:spPr>
        <p:txBody>
          <a:bodyPr wrap="square" rtlCol="0">
            <a:spAutoFit/>
          </a:bodyPr>
          <a:lstStyle/>
          <a:p>
            <a:r>
              <a:rPr lang="en-US" dirty="0"/>
              <a:t>Notice that you have mounted Kamryn’s 2</a:t>
            </a:r>
            <a:r>
              <a:rPr lang="en-US" baseline="30000" dirty="0"/>
              <a:t>nd</a:t>
            </a:r>
            <a:r>
              <a:rPr lang="en-US" dirty="0"/>
              <a:t> partition. In this screenshot, the hex number following /media/</a:t>
            </a:r>
            <a:r>
              <a:rPr lang="en-US" dirty="0" err="1"/>
              <a:t>ubalt</a:t>
            </a:r>
            <a:r>
              <a:rPr lang="en-US" dirty="0"/>
              <a:t> is the 2</a:t>
            </a:r>
            <a:r>
              <a:rPr lang="en-US" baseline="30000" dirty="0"/>
              <a:t>nd</a:t>
            </a:r>
            <a:r>
              <a:rPr lang="en-US" dirty="0"/>
              <a:t> partition’s volume serial number. This is the same hex number that we saw from </a:t>
            </a:r>
            <a:r>
              <a:rPr lang="en-US" i="1" dirty="0" err="1">
                <a:solidFill>
                  <a:srgbClr val="7030A0"/>
                </a:solidFill>
              </a:rPr>
              <a:t>fdisk’s</a:t>
            </a:r>
            <a:r>
              <a:rPr lang="en-US" dirty="0"/>
              <a:t> output.</a:t>
            </a:r>
          </a:p>
          <a:p>
            <a:endParaRPr lang="en-US" dirty="0"/>
          </a:p>
          <a:p>
            <a:r>
              <a:rPr lang="en-US" dirty="0"/>
              <a:t>*Replace </a:t>
            </a:r>
            <a:r>
              <a:rPr lang="en-US" dirty="0" err="1"/>
              <a:t>ubalt</a:t>
            </a:r>
            <a:r>
              <a:rPr lang="en-US" dirty="0"/>
              <a:t> with your username. </a:t>
            </a:r>
          </a:p>
        </p:txBody>
      </p:sp>
    </p:spTree>
    <p:extLst>
      <p:ext uri="{BB962C8B-B14F-4D97-AF65-F5344CB8AC3E}">
        <p14:creationId xmlns:p14="http://schemas.microsoft.com/office/powerpoint/2010/main" val="49749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1BF9E-074D-4D05-ABB2-DEE5E7FF85C1}"/>
              </a:ext>
            </a:extLst>
          </p:cNvPr>
          <p:cNvSpPr>
            <a:spLocks noGrp="1"/>
          </p:cNvSpPr>
          <p:nvPr>
            <p:ph type="title"/>
          </p:nvPr>
        </p:nvSpPr>
        <p:spPr/>
        <p:txBody>
          <a:bodyPr/>
          <a:lstStyle/>
          <a:p>
            <a:r>
              <a:rPr lang="en-US" dirty="0"/>
              <a:t>Create folder(s) to store exported files.</a:t>
            </a:r>
          </a:p>
        </p:txBody>
      </p:sp>
      <p:pic>
        <p:nvPicPr>
          <p:cNvPr id="5" name="Content Placeholder 4">
            <a:extLst>
              <a:ext uri="{FF2B5EF4-FFF2-40B4-BE49-F238E27FC236}">
                <a16:creationId xmlns:a16="http://schemas.microsoft.com/office/drawing/2014/main" id="{FA1FB73B-B17E-4173-92D9-947A8649F0F7}"/>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914526"/>
            <a:ext cx="7953374" cy="1428750"/>
          </a:xfrm>
        </p:spPr>
      </p:pic>
      <p:pic>
        <p:nvPicPr>
          <p:cNvPr id="7" name="Picture 6">
            <a:extLst>
              <a:ext uri="{FF2B5EF4-FFF2-40B4-BE49-F238E27FC236}">
                <a16:creationId xmlns:a16="http://schemas.microsoft.com/office/drawing/2014/main" id="{870057A7-6CD9-4825-ACC0-579EE3AA7054}"/>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838199" y="4034127"/>
            <a:ext cx="7953375" cy="1585623"/>
          </a:xfrm>
          <a:prstGeom prst="rect">
            <a:avLst/>
          </a:prstGeom>
        </p:spPr>
      </p:pic>
    </p:spTree>
    <p:extLst>
      <p:ext uri="{BB962C8B-B14F-4D97-AF65-F5344CB8AC3E}">
        <p14:creationId xmlns:p14="http://schemas.microsoft.com/office/powerpoint/2010/main" val="1392580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2D675-788C-48EE-9EA7-29688DBE3E55}"/>
              </a:ext>
            </a:extLst>
          </p:cNvPr>
          <p:cNvSpPr>
            <a:spLocks noGrp="1"/>
          </p:cNvSpPr>
          <p:nvPr>
            <p:ph type="title"/>
          </p:nvPr>
        </p:nvSpPr>
        <p:spPr/>
        <p:txBody>
          <a:bodyPr/>
          <a:lstStyle/>
          <a:p>
            <a:r>
              <a:rPr lang="en-US" dirty="0"/>
              <a:t>Copy Registry files from the mounted disk image to your ‘Registry Files’ folder.</a:t>
            </a:r>
          </a:p>
        </p:txBody>
      </p:sp>
      <p:pic>
        <p:nvPicPr>
          <p:cNvPr id="9" name="Content Placeholder 8">
            <a:extLst>
              <a:ext uri="{FF2B5EF4-FFF2-40B4-BE49-F238E27FC236}">
                <a16:creationId xmlns:a16="http://schemas.microsoft.com/office/drawing/2014/main" id="{72D3CF75-681B-4F67-BA0E-750CE0E9D9B3}"/>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854128"/>
            <a:ext cx="9153525" cy="4041847"/>
          </a:xfrm>
        </p:spPr>
      </p:pic>
    </p:spTree>
    <p:extLst>
      <p:ext uri="{BB962C8B-B14F-4D97-AF65-F5344CB8AC3E}">
        <p14:creationId xmlns:p14="http://schemas.microsoft.com/office/powerpoint/2010/main" val="2960066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278CE-7F59-4A7A-8204-7045D8CD4883}"/>
              </a:ext>
            </a:extLst>
          </p:cNvPr>
          <p:cNvSpPr>
            <a:spLocks noGrp="1"/>
          </p:cNvSpPr>
          <p:nvPr>
            <p:ph type="title"/>
          </p:nvPr>
        </p:nvSpPr>
        <p:spPr/>
        <p:txBody>
          <a:bodyPr/>
          <a:lstStyle/>
          <a:p>
            <a:r>
              <a:rPr lang="en-US" dirty="0"/>
              <a:t>How to use </a:t>
            </a:r>
            <a:r>
              <a:rPr lang="en-US" i="1" dirty="0" err="1">
                <a:solidFill>
                  <a:srgbClr val="7030A0"/>
                </a:solidFill>
              </a:rPr>
              <a:t>Regripper</a:t>
            </a:r>
            <a:r>
              <a:rPr lang="en-US" dirty="0"/>
              <a:t>.</a:t>
            </a:r>
          </a:p>
        </p:txBody>
      </p:sp>
      <p:sp>
        <p:nvSpPr>
          <p:cNvPr id="3" name="Content Placeholder 2">
            <a:extLst>
              <a:ext uri="{FF2B5EF4-FFF2-40B4-BE49-F238E27FC236}">
                <a16:creationId xmlns:a16="http://schemas.microsoft.com/office/drawing/2014/main" id="{238DDEDC-098B-4EC9-AE06-C0865A61BD51}"/>
              </a:ext>
            </a:extLst>
          </p:cNvPr>
          <p:cNvSpPr>
            <a:spLocks noGrp="1"/>
          </p:cNvSpPr>
          <p:nvPr>
            <p:ph idx="1"/>
          </p:nvPr>
        </p:nvSpPr>
        <p:spPr/>
        <p:txBody>
          <a:bodyPr>
            <a:normAutofit lnSpcReduction="10000"/>
          </a:bodyPr>
          <a:lstStyle/>
          <a:p>
            <a:r>
              <a:rPr lang="en-US" i="1" dirty="0" err="1">
                <a:solidFill>
                  <a:srgbClr val="7030A0"/>
                </a:solidFill>
              </a:rPr>
              <a:t>Regripper</a:t>
            </a:r>
            <a:r>
              <a:rPr lang="en-US" dirty="0"/>
              <a:t> parses the registry files using plugins. These plugins determine the information collected by </a:t>
            </a:r>
            <a:r>
              <a:rPr lang="en-US" i="1" dirty="0" err="1">
                <a:solidFill>
                  <a:srgbClr val="7030A0"/>
                </a:solidFill>
              </a:rPr>
              <a:t>Regripper</a:t>
            </a:r>
            <a:r>
              <a:rPr lang="en-US" dirty="0"/>
              <a:t>. </a:t>
            </a:r>
          </a:p>
          <a:p>
            <a:pPr lvl="1"/>
            <a:r>
              <a:rPr lang="en-US" dirty="0"/>
              <a:t>Use ‘</a:t>
            </a:r>
            <a:r>
              <a:rPr lang="en-US" i="1" dirty="0">
                <a:solidFill>
                  <a:srgbClr val="7030A0"/>
                </a:solidFill>
              </a:rPr>
              <a:t>rip.pl –l</a:t>
            </a:r>
            <a:r>
              <a:rPr lang="en-US" dirty="0"/>
              <a:t>’ for a complete list of all plugins (recommended to output to a text file or use ‘</a:t>
            </a:r>
            <a:r>
              <a:rPr lang="en-US" i="1" dirty="0">
                <a:solidFill>
                  <a:srgbClr val="7030A0"/>
                </a:solidFill>
              </a:rPr>
              <a:t>| more</a:t>
            </a:r>
            <a:r>
              <a:rPr lang="en-US" dirty="0"/>
              <a:t>’ since the output is long).</a:t>
            </a:r>
          </a:p>
          <a:p>
            <a:r>
              <a:rPr lang="en-US" dirty="0"/>
              <a:t>The plugins will tell </a:t>
            </a:r>
            <a:r>
              <a:rPr lang="en-US" i="1" dirty="0" err="1">
                <a:solidFill>
                  <a:srgbClr val="7030A0"/>
                </a:solidFill>
              </a:rPr>
              <a:t>Regripper</a:t>
            </a:r>
            <a:r>
              <a:rPr lang="en-US" dirty="0"/>
              <a:t> where to look for information</a:t>
            </a:r>
          </a:p>
          <a:p>
            <a:pPr lvl="1"/>
            <a:r>
              <a:rPr lang="en-US" dirty="0"/>
              <a:t>therefore, you will not have to manually look through the registry hives.</a:t>
            </a:r>
          </a:p>
          <a:p>
            <a:r>
              <a:rPr lang="en-US" dirty="0"/>
              <a:t>Command – </a:t>
            </a:r>
          </a:p>
          <a:p>
            <a:pPr lvl="1"/>
            <a:r>
              <a:rPr lang="en-US" i="1" dirty="0">
                <a:solidFill>
                  <a:srgbClr val="7030A0"/>
                </a:solidFill>
              </a:rPr>
              <a:t>rip.pl –r &lt;registry hive&gt; -p &lt;plugin&gt; </a:t>
            </a:r>
          </a:p>
          <a:p>
            <a:pPr lvl="1"/>
            <a:r>
              <a:rPr lang="en-US" dirty="0"/>
              <a:t>Note: For the registry hive, you must input the file path of the registry hive. This only applies if you are not in the same directory where you placed the registry hives.</a:t>
            </a:r>
          </a:p>
        </p:txBody>
      </p:sp>
    </p:spTree>
    <p:extLst>
      <p:ext uri="{BB962C8B-B14F-4D97-AF65-F5344CB8AC3E}">
        <p14:creationId xmlns:p14="http://schemas.microsoft.com/office/powerpoint/2010/main" val="41015192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1F947-28B6-488A-B35C-384D6BE11A70}"/>
              </a:ext>
            </a:extLst>
          </p:cNvPr>
          <p:cNvSpPr>
            <a:spLocks noGrp="1"/>
          </p:cNvSpPr>
          <p:nvPr>
            <p:ph type="title"/>
          </p:nvPr>
        </p:nvSpPr>
        <p:spPr/>
        <p:txBody>
          <a:bodyPr/>
          <a:lstStyle/>
          <a:p>
            <a:r>
              <a:rPr lang="en-US" dirty="0"/>
              <a:t>How to get help for </a:t>
            </a:r>
            <a:r>
              <a:rPr lang="en-US" i="1" dirty="0" err="1">
                <a:solidFill>
                  <a:srgbClr val="7030A0"/>
                </a:solidFill>
              </a:rPr>
              <a:t>Regripper</a:t>
            </a:r>
            <a:r>
              <a:rPr lang="en-US" dirty="0"/>
              <a:t>.</a:t>
            </a:r>
          </a:p>
        </p:txBody>
      </p:sp>
      <p:pic>
        <p:nvPicPr>
          <p:cNvPr id="5" name="Content Placeholder 4">
            <a:extLst>
              <a:ext uri="{FF2B5EF4-FFF2-40B4-BE49-F238E27FC236}">
                <a16:creationId xmlns:a16="http://schemas.microsoft.com/office/drawing/2014/main" id="{B2D2BA64-B018-4FA2-AEC9-39EBAAF2558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199" y="1476376"/>
            <a:ext cx="7648575" cy="4781550"/>
          </a:xfrm>
        </p:spPr>
      </p:pic>
    </p:spTree>
    <p:extLst>
      <p:ext uri="{BB962C8B-B14F-4D97-AF65-F5344CB8AC3E}">
        <p14:creationId xmlns:p14="http://schemas.microsoft.com/office/powerpoint/2010/main" val="21319904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A757E-D372-476A-AAD2-2DE8D83B8F7E}"/>
              </a:ext>
            </a:extLst>
          </p:cNvPr>
          <p:cNvSpPr>
            <a:spLocks noGrp="1"/>
          </p:cNvSpPr>
          <p:nvPr>
            <p:ph type="title"/>
          </p:nvPr>
        </p:nvSpPr>
        <p:spPr/>
        <p:txBody>
          <a:bodyPr/>
          <a:lstStyle/>
          <a:p>
            <a:r>
              <a:rPr lang="en-US" dirty="0"/>
              <a:t>List plugins for </a:t>
            </a:r>
            <a:r>
              <a:rPr lang="en-US" dirty="0" err="1"/>
              <a:t>Regripper</a:t>
            </a:r>
            <a:r>
              <a:rPr lang="en-US" dirty="0"/>
              <a:t>.</a:t>
            </a:r>
          </a:p>
        </p:txBody>
      </p:sp>
      <p:pic>
        <p:nvPicPr>
          <p:cNvPr id="5" name="Content Placeholder 4">
            <a:extLst>
              <a:ext uri="{FF2B5EF4-FFF2-40B4-BE49-F238E27FC236}">
                <a16:creationId xmlns:a16="http://schemas.microsoft.com/office/drawing/2014/main" id="{4CDCE85C-C1C2-4861-9642-82DC2AA1EA22}"/>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762124"/>
            <a:ext cx="6257925" cy="4181475"/>
          </a:xfrm>
        </p:spPr>
      </p:pic>
    </p:spTree>
    <p:extLst>
      <p:ext uri="{BB962C8B-B14F-4D97-AF65-F5344CB8AC3E}">
        <p14:creationId xmlns:p14="http://schemas.microsoft.com/office/powerpoint/2010/main" val="30637738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B1E6D-C0B9-4E85-8A28-751F1C9F9CE9}"/>
              </a:ext>
            </a:extLst>
          </p:cNvPr>
          <p:cNvSpPr>
            <a:spLocks noGrp="1"/>
          </p:cNvSpPr>
          <p:nvPr>
            <p:ph type="title"/>
          </p:nvPr>
        </p:nvSpPr>
        <p:spPr/>
        <p:txBody>
          <a:bodyPr/>
          <a:lstStyle/>
          <a:p>
            <a:r>
              <a:rPr lang="en-US" dirty="0"/>
              <a:t>Use </a:t>
            </a:r>
            <a:r>
              <a:rPr lang="en-US" i="1" dirty="0" err="1">
                <a:solidFill>
                  <a:srgbClr val="7030A0"/>
                </a:solidFill>
              </a:rPr>
              <a:t>Regripper</a:t>
            </a:r>
            <a:r>
              <a:rPr lang="en-US" dirty="0"/>
              <a:t> to see what the system’s timezone is.</a:t>
            </a:r>
          </a:p>
        </p:txBody>
      </p:sp>
      <p:pic>
        <p:nvPicPr>
          <p:cNvPr id="5" name="Content Placeholder 4">
            <a:extLst>
              <a:ext uri="{FF2B5EF4-FFF2-40B4-BE49-F238E27FC236}">
                <a16:creationId xmlns:a16="http://schemas.microsoft.com/office/drawing/2014/main" id="{9FCF4273-9A3E-4198-9B47-212B414874B8}"/>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768809"/>
            <a:ext cx="6619875" cy="1448654"/>
          </a:xfrm>
        </p:spPr>
      </p:pic>
      <p:pic>
        <p:nvPicPr>
          <p:cNvPr id="4" name="Picture 3">
            <a:extLst>
              <a:ext uri="{FF2B5EF4-FFF2-40B4-BE49-F238E27FC236}">
                <a16:creationId xmlns:a16="http://schemas.microsoft.com/office/drawing/2014/main" id="{7278D065-E09A-4770-98D0-6297302AE854}"/>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838200" y="3429000"/>
            <a:ext cx="6134100" cy="2819400"/>
          </a:xfrm>
          <a:prstGeom prst="rect">
            <a:avLst/>
          </a:prstGeom>
        </p:spPr>
      </p:pic>
    </p:spTree>
    <p:extLst>
      <p:ext uri="{BB962C8B-B14F-4D97-AF65-F5344CB8AC3E}">
        <p14:creationId xmlns:p14="http://schemas.microsoft.com/office/powerpoint/2010/main" val="11411866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51A02-AA46-4D3A-BCE2-F1AA5394920C}"/>
              </a:ext>
            </a:extLst>
          </p:cNvPr>
          <p:cNvSpPr>
            <a:spLocks noGrp="1"/>
          </p:cNvSpPr>
          <p:nvPr>
            <p:ph type="title"/>
          </p:nvPr>
        </p:nvSpPr>
        <p:spPr/>
        <p:txBody>
          <a:bodyPr/>
          <a:lstStyle/>
          <a:p>
            <a:r>
              <a:rPr lang="en-US" dirty="0"/>
              <a:t>How to read the </a:t>
            </a:r>
            <a:r>
              <a:rPr lang="en-US" dirty="0" err="1"/>
              <a:t>timezone</a:t>
            </a:r>
            <a:r>
              <a:rPr lang="en-US" dirty="0"/>
              <a:t> plugin’s output. </a:t>
            </a:r>
          </a:p>
        </p:txBody>
      </p:sp>
      <p:sp>
        <p:nvSpPr>
          <p:cNvPr id="3" name="Content Placeholder 2">
            <a:extLst>
              <a:ext uri="{FF2B5EF4-FFF2-40B4-BE49-F238E27FC236}">
                <a16:creationId xmlns:a16="http://schemas.microsoft.com/office/drawing/2014/main" id="{411F0672-4F53-4272-9AB2-0DEB2A79879D}"/>
              </a:ext>
            </a:extLst>
          </p:cNvPr>
          <p:cNvSpPr>
            <a:spLocks noGrp="1"/>
          </p:cNvSpPr>
          <p:nvPr>
            <p:ph idx="1"/>
          </p:nvPr>
        </p:nvSpPr>
        <p:spPr/>
        <p:txBody>
          <a:bodyPr>
            <a:normAutofit lnSpcReduction="10000"/>
          </a:bodyPr>
          <a:lstStyle/>
          <a:p>
            <a:r>
              <a:rPr lang="en-US" dirty="0"/>
              <a:t>Pacific Standard Time (PST) is 8 hours behind UTC and 1 hour behind Pacific Daylight Time (PDT).</a:t>
            </a:r>
          </a:p>
          <a:p>
            <a:pPr lvl="1"/>
            <a:r>
              <a:rPr lang="en-US" dirty="0"/>
              <a:t>On </a:t>
            </a:r>
            <a:r>
              <a:rPr lang="en-US" dirty="0" err="1"/>
              <a:t>Regripper’s</a:t>
            </a:r>
            <a:r>
              <a:rPr lang="en-US" dirty="0"/>
              <a:t> output where it says ‘Bias’ and ‘</a:t>
            </a:r>
            <a:r>
              <a:rPr lang="en-US" dirty="0" err="1"/>
              <a:t>ActiveTimeBias</a:t>
            </a:r>
            <a:r>
              <a:rPr lang="en-US" dirty="0"/>
              <a:t>’:</a:t>
            </a:r>
          </a:p>
          <a:p>
            <a:pPr lvl="2"/>
            <a:r>
              <a:rPr lang="en-US" dirty="0"/>
              <a:t>Bias -&gt; 480 minutes (8 hours) from UTC time (no Daylight Savings = Pacific Standard Time)</a:t>
            </a:r>
          </a:p>
          <a:p>
            <a:pPr lvl="2"/>
            <a:r>
              <a:rPr lang="en-US" dirty="0" err="1"/>
              <a:t>ActiveTimeBias</a:t>
            </a:r>
            <a:r>
              <a:rPr lang="en-US" dirty="0"/>
              <a:t> -&gt; 420 minutes (7 hours) from UTC Time (Daylight Savings = Pacific Daylight Time)</a:t>
            </a:r>
          </a:p>
          <a:p>
            <a:r>
              <a:rPr lang="en-US" dirty="0"/>
              <a:t>This </a:t>
            </a:r>
            <a:r>
              <a:rPr lang="en-US" dirty="0" err="1"/>
              <a:t>timezone</a:t>
            </a:r>
            <a:r>
              <a:rPr lang="en-US" dirty="0"/>
              <a:t> is used in the western United States. This disk image was acquired from a computer in Maryland. Therefore, this system’s </a:t>
            </a:r>
            <a:r>
              <a:rPr lang="en-US" dirty="0" err="1"/>
              <a:t>timezone</a:t>
            </a:r>
            <a:r>
              <a:rPr lang="en-US" dirty="0"/>
              <a:t> was not changed to the right setting by the suspect.</a:t>
            </a:r>
          </a:p>
          <a:p>
            <a:r>
              <a:rPr lang="en-US" dirty="0"/>
              <a:t>Since it was Daylight Savings Time when this image was acquired, we must assume that timestamps from the system could be in PDT.</a:t>
            </a:r>
          </a:p>
        </p:txBody>
      </p:sp>
    </p:spTree>
    <p:extLst>
      <p:ext uri="{BB962C8B-B14F-4D97-AF65-F5344CB8AC3E}">
        <p14:creationId xmlns:p14="http://schemas.microsoft.com/office/powerpoint/2010/main" val="35368483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C18E6-D3D0-4057-82D6-D403798677B7}"/>
              </a:ext>
            </a:extLst>
          </p:cNvPr>
          <p:cNvSpPr>
            <a:spLocks noGrp="1"/>
          </p:cNvSpPr>
          <p:nvPr>
            <p:ph type="title"/>
          </p:nvPr>
        </p:nvSpPr>
        <p:spPr/>
        <p:txBody>
          <a:bodyPr/>
          <a:lstStyle/>
          <a:p>
            <a:r>
              <a:rPr lang="en-US" dirty="0"/>
              <a:t>What is UTC? (</a:t>
            </a:r>
            <a:r>
              <a:rPr lang="en-GB" dirty="0"/>
              <a:t>We use UTC in labs)</a:t>
            </a:r>
            <a:endParaRPr lang="en-US" dirty="0"/>
          </a:p>
        </p:txBody>
      </p:sp>
      <p:sp>
        <p:nvSpPr>
          <p:cNvPr id="3" name="Content Placeholder 2">
            <a:extLst>
              <a:ext uri="{FF2B5EF4-FFF2-40B4-BE49-F238E27FC236}">
                <a16:creationId xmlns:a16="http://schemas.microsoft.com/office/drawing/2014/main" id="{2780A254-B0DC-4793-BD55-8B7ECCF8A817}"/>
              </a:ext>
            </a:extLst>
          </p:cNvPr>
          <p:cNvSpPr>
            <a:spLocks noGrp="1"/>
          </p:cNvSpPr>
          <p:nvPr>
            <p:ph idx="1"/>
          </p:nvPr>
        </p:nvSpPr>
        <p:spPr>
          <a:xfrm>
            <a:off x="838200" y="1690688"/>
            <a:ext cx="10515600" cy="4351338"/>
          </a:xfrm>
        </p:spPr>
        <p:txBody>
          <a:bodyPr>
            <a:normAutofit/>
          </a:bodyPr>
          <a:lstStyle/>
          <a:p>
            <a:r>
              <a:rPr lang="en-US" dirty="0"/>
              <a:t>UTC is Coordinated Universal Time.</a:t>
            </a:r>
          </a:p>
          <a:p>
            <a:pPr lvl="1"/>
            <a:r>
              <a:rPr lang="en-US" dirty="0"/>
              <a:t>It is the universal standard for the world’s time.</a:t>
            </a:r>
            <a:endParaRPr lang="en-GB" dirty="0"/>
          </a:p>
          <a:p>
            <a:r>
              <a:rPr lang="en-US" dirty="0"/>
              <a:t>Some comparisons:</a:t>
            </a:r>
          </a:p>
          <a:p>
            <a:pPr lvl="1"/>
            <a:r>
              <a:rPr lang="en-US" dirty="0"/>
              <a:t>UTC is 4 hours ahead of EDT and 5 hours ahead of EST. (Current </a:t>
            </a:r>
            <a:r>
              <a:rPr lang="en-US" dirty="0" err="1"/>
              <a:t>timezone</a:t>
            </a:r>
            <a:r>
              <a:rPr lang="en-US" dirty="0"/>
              <a:t> for University of Baltimore)</a:t>
            </a:r>
          </a:p>
          <a:p>
            <a:pPr lvl="1"/>
            <a:r>
              <a:rPr lang="en-US" dirty="0"/>
              <a:t>UTC is 7 hours ahead of PDT and 8 hours ahead of PST. (</a:t>
            </a:r>
            <a:r>
              <a:rPr lang="en-US" dirty="0" err="1"/>
              <a:t>Timezone</a:t>
            </a:r>
            <a:r>
              <a:rPr lang="en-US" dirty="0"/>
              <a:t> of Kamryn’s system)</a:t>
            </a:r>
          </a:p>
          <a:p>
            <a:r>
              <a:rPr lang="en-US" dirty="0"/>
              <a:t>Useful websites – </a:t>
            </a:r>
          </a:p>
          <a:p>
            <a:pPr lvl="1"/>
            <a:r>
              <a:rPr lang="en-US" dirty="0">
                <a:hlinkClick r:id="rId2"/>
              </a:rPr>
              <a:t>https://www.utctime.net/</a:t>
            </a:r>
            <a:endParaRPr lang="en-US" dirty="0"/>
          </a:p>
          <a:p>
            <a:pPr lvl="1"/>
            <a:r>
              <a:rPr lang="en-US" dirty="0">
                <a:hlinkClick r:id="rId3"/>
              </a:rPr>
              <a:t>https://www.timeanddate.com/worldclock/timezone/utc</a:t>
            </a:r>
            <a:endParaRPr lang="en-US" dirty="0"/>
          </a:p>
          <a:p>
            <a:pPr lvl="1"/>
            <a:endParaRPr lang="en-US" dirty="0"/>
          </a:p>
        </p:txBody>
      </p:sp>
    </p:spTree>
    <p:extLst>
      <p:ext uri="{BB962C8B-B14F-4D97-AF65-F5344CB8AC3E}">
        <p14:creationId xmlns:p14="http://schemas.microsoft.com/office/powerpoint/2010/main" val="4423865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2181F-24D0-4C2C-B6E5-63629C9A3BCB}"/>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4A8EFFAE-66CC-466F-8AE8-427834FA5421}"/>
              </a:ext>
            </a:extLst>
          </p:cNvPr>
          <p:cNvSpPr>
            <a:spLocks noGrp="1"/>
          </p:cNvSpPr>
          <p:nvPr>
            <p:ph idx="1"/>
          </p:nvPr>
        </p:nvSpPr>
        <p:spPr>
          <a:xfrm>
            <a:off x="838200" y="1690688"/>
            <a:ext cx="10515600" cy="4351338"/>
          </a:xfrm>
        </p:spPr>
        <p:txBody>
          <a:bodyPr>
            <a:normAutofit lnSpcReduction="10000"/>
          </a:bodyPr>
          <a:lstStyle/>
          <a:p>
            <a:r>
              <a:rPr lang="en-US" dirty="0"/>
              <a:t>What are torrent clients?</a:t>
            </a:r>
          </a:p>
          <a:p>
            <a:r>
              <a:rPr lang="en-US" dirty="0">
                <a:hlinkClick r:id="" action="ppaction://hlinkshowjump?jump=nextslide"/>
              </a:rPr>
              <a:t>Learn how to mount the disk image.</a:t>
            </a:r>
            <a:endParaRPr lang="en-US" dirty="0"/>
          </a:p>
          <a:p>
            <a:r>
              <a:rPr lang="en-US" dirty="0">
                <a:hlinkClick r:id="rId2" action="ppaction://hlinksldjump"/>
              </a:rPr>
              <a:t>Extract the registry files from the system.</a:t>
            </a:r>
            <a:endParaRPr lang="en-US" dirty="0"/>
          </a:p>
          <a:p>
            <a:r>
              <a:rPr lang="en-US" dirty="0"/>
              <a:t>Analyze the registry files to determine:</a:t>
            </a:r>
          </a:p>
          <a:p>
            <a:pPr lvl="1"/>
            <a:r>
              <a:rPr lang="en-US" dirty="0">
                <a:hlinkClick r:id="rId3" action="ppaction://hlinksldjump"/>
              </a:rPr>
              <a:t>What was its </a:t>
            </a:r>
            <a:r>
              <a:rPr lang="en-US" dirty="0" err="1">
                <a:hlinkClick r:id="rId3" action="ppaction://hlinksldjump"/>
              </a:rPr>
              <a:t>timezone</a:t>
            </a:r>
            <a:r>
              <a:rPr lang="en-US" dirty="0">
                <a:hlinkClick r:id="rId3" action="ppaction://hlinksldjump"/>
              </a:rPr>
              <a:t> setting?</a:t>
            </a:r>
            <a:endParaRPr lang="en-US" dirty="0"/>
          </a:p>
          <a:p>
            <a:pPr lvl="1"/>
            <a:r>
              <a:rPr lang="en-US" dirty="0">
                <a:hlinkClick r:id="rId4" action="ppaction://hlinksldjump"/>
              </a:rPr>
              <a:t>What is the OS?</a:t>
            </a:r>
            <a:endParaRPr lang="en-US" dirty="0"/>
          </a:p>
          <a:p>
            <a:pPr lvl="1"/>
            <a:r>
              <a:rPr lang="en-US" dirty="0">
                <a:hlinkClick r:id="rId5" action="ppaction://hlinksldjump"/>
              </a:rPr>
              <a:t>What are the user accounts?</a:t>
            </a:r>
            <a:endParaRPr lang="en-US" dirty="0"/>
          </a:p>
          <a:p>
            <a:pPr lvl="1"/>
            <a:r>
              <a:rPr lang="en-US" dirty="0">
                <a:hlinkClick r:id="rId6" action="ppaction://hlinksldjump"/>
              </a:rPr>
              <a:t>Who was the last user to logon?</a:t>
            </a:r>
            <a:endParaRPr lang="en-US" dirty="0"/>
          </a:p>
          <a:p>
            <a:pPr lvl="1"/>
            <a:r>
              <a:rPr lang="en-US" dirty="0">
                <a:hlinkClick r:id="rId7" action="ppaction://hlinksldjump"/>
              </a:rPr>
              <a:t>When was the computer last shut down?</a:t>
            </a:r>
            <a:endParaRPr lang="en-US" dirty="0"/>
          </a:p>
          <a:p>
            <a:r>
              <a:rPr lang="en-US" dirty="0">
                <a:hlinkClick r:id="rId8" action="ppaction://hlinksldjump"/>
              </a:rPr>
              <a:t>Acquire a listing of all files on Kamryn’s system.</a:t>
            </a:r>
            <a:endParaRPr lang="en-US" dirty="0"/>
          </a:p>
        </p:txBody>
      </p:sp>
    </p:spTree>
    <p:extLst>
      <p:ext uri="{BB962C8B-B14F-4D97-AF65-F5344CB8AC3E}">
        <p14:creationId xmlns:p14="http://schemas.microsoft.com/office/powerpoint/2010/main" val="8061110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E0738-E4F4-43F6-AAB5-BA56C022EA6B}"/>
              </a:ext>
            </a:extLst>
          </p:cNvPr>
          <p:cNvSpPr>
            <a:spLocks noGrp="1"/>
          </p:cNvSpPr>
          <p:nvPr>
            <p:ph type="title"/>
          </p:nvPr>
        </p:nvSpPr>
        <p:spPr/>
        <p:txBody>
          <a:bodyPr/>
          <a:lstStyle/>
          <a:p>
            <a:r>
              <a:rPr lang="en-US" dirty="0"/>
              <a:t>Use </a:t>
            </a:r>
            <a:r>
              <a:rPr lang="en-US" i="1" dirty="0" err="1">
                <a:solidFill>
                  <a:srgbClr val="7030A0"/>
                </a:solidFill>
              </a:rPr>
              <a:t>Regripper</a:t>
            </a:r>
            <a:r>
              <a:rPr lang="en-US" dirty="0"/>
              <a:t> to see what operating system was installed on the system.</a:t>
            </a:r>
          </a:p>
        </p:txBody>
      </p:sp>
      <p:pic>
        <p:nvPicPr>
          <p:cNvPr id="4" name="Content Placeholder 3">
            <a:extLst>
              <a:ext uri="{FF2B5EF4-FFF2-40B4-BE49-F238E27FC236}">
                <a16:creationId xmlns:a16="http://schemas.microsoft.com/office/drawing/2014/main" id="{A4626B7D-05DD-41D7-9108-C076460406C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838326"/>
            <a:ext cx="6810376" cy="4200524"/>
          </a:xfrm>
          <a:prstGeom prst="rect">
            <a:avLst/>
          </a:prstGeom>
        </p:spPr>
      </p:pic>
    </p:spTree>
    <p:extLst>
      <p:ext uri="{BB962C8B-B14F-4D97-AF65-F5344CB8AC3E}">
        <p14:creationId xmlns:p14="http://schemas.microsoft.com/office/powerpoint/2010/main" val="40829831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621E3-8542-4CDB-920C-7A568598D6AD}"/>
              </a:ext>
            </a:extLst>
          </p:cNvPr>
          <p:cNvSpPr>
            <a:spLocks noGrp="1"/>
          </p:cNvSpPr>
          <p:nvPr>
            <p:ph type="title"/>
          </p:nvPr>
        </p:nvSpPr>
        <p:spPr/>
        <p:txBody>
          <a:bodyPr/>
          <a:lstStyle/>
          <a:p>
            <a:r>
              <a:rPr lang="en-US" dirty="0"/>
              <a:t>Use </a:t>
            </a:r>
            <a:r>
              <a:rPr lang="en-US" i="1" dirty="0" err="1">
                <a:solidFill>
                  <a:srgbClr val="7030A0"/>
                </a:solidFill>
              </a:rPr>
              <a:t>Regripper</a:t>
            </a:r>
            <a:r>
              <a:rPr lang="en-US" dirty="0"/>
              <a:t> to get the system’s name.</a:t>
            </a:r>
          </a:p>
        </p:txBody>
      </p:sp>
      <p:pic>
        <p:nvPicPr>
          <p:cNvPr id="5" name="Content Placeholder 4">
            <a:extLst>
              <a:ext uri="{FF2B5EF4-FFF2-40B4-BE49-F238E27FC236}">
                <a16:creationId xmlns:a16="http://schemas.microsoft.com/office/drawing/2014/main" id="{0BAED90A-382F-4D07-9601-8DEC8BD32E0B}"/>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199" y="1857376"/>
            <a:ext cx="7858125" cy="3324224"/>
          </a:xfrm>
        </p:spPr>
      </p:pic>
    </p:spTree>
    <p:extLst>
      <p:ext uri="{BB962C8B-B14F-4D97-AF65-F5344CB8AC3E}">
        <p14:creationId xmlns:p14="http://schemas.microsoft.com/office/powerpoint/2010/main" val="210431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6D95A-EC15-4709-A197-601F319A9F70}"/>
              </a:ext>
            </a:extLst>
          </p:cNvPr>
          <p:cNvSpPr>
            <a:spLocks noGrp="1"/>
          </p:cNvSpPr>
          <p:nvPr>
            <p:ph type="title"/>
          </p:nvPr>
        </p:nvSpPr>
        <p:spPr/>
        <p:txBody>
          <a:bodyPr/>
          <a:lstStyle/>
          <a:p>
            <a:r>
              <a:rPr lang="en-US" dirty="0"/>
              <a:t>Use </a:t>
            </a:r>
            <a:r>
              <a:rPr lang="en-US" dirty="0" err="1">
                <a:solidFill>
                  <a:srgbClr val="7030A0"/>
                </a:solidFill>
              </a:rPr>
              <a:t>Regripper</a:t>
            </a:r>
            <a:r>
              <a:rPr lang="en-US" dirty="0"/>
              <a:t> to see the user accounts on the system.</a:t>
            </a:r>
          </a:p>
        </p:txBody>
      </p:sp>
      <p:pic>
        <p:nvPicPr>
          <p:cNvPr id="5" name="Content Placeholder 4">
            <a:extLst>
              <a:ext uri="{FF2B5EF4-FFF2-40B4-BE49-F238E27FC236}">
                <a16:creationId xmlns:a16="http://schemas.microsoft.com/office/drawing/2014/main" id="{6E8309CC-A1D2-4A4D-B67B-A762A1A381E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690688"/>
            <a:ext cx="6515100" cy="4500562"/>
          </a:xfrm>
        </p:spPr>
      </p:pic>
    </p:spTree>
    <p:extLst>
      <p:ext uri="{BB962C8B-B14F-4D97-AF65-F5344CB8AC3E}">
        <p14:creationId xmlns:p14="http://schemas.microsoft.com/office/powerpoint/2010/main" val="14123371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9F992-960F-4C49-A949-D119C4AF7320}"/>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7E21D277-66FA-4C41-8A21-567CC714C865}"/>
              </a:ext>
            </a:extLst>
          </p:cNvPr>
          <p:cNvSpPr>
            <a:spLocks noGrp="1"/>
          </p:cNvSpPr>
          <p:nvPr>
            <p:ph idx="1"/>
          </p:nvPr>
        </p:nvSpPr>
        <p:spPr>
          <a:xfrm>
            <a:off x="838200" y="1825625"/>
            <a:ext cx="10515600" cy="554718"/>
          </a:xfrm>
        </p:spPr>
        <p:txBody>
          <a:bodyPr/>
          <a:lstStyle/>
          <a:p>
            <a:r>
              <a:rPr lang="en-US" i="1" dirty="0" err="1">
                <a:solidFill>
                  <a:srgbClr val="7030A0"/>
                </a:solidFill>
              </a:rPr>
              <a:t>Regripper’</a:t>
            </a:r>
            <a:r>
              <a:rPr lang="en-US" dirty="0" err="1"/>
              <a:t>s</a:t>
            </a:r>
            <a:r>
              <a:rPr lang="en-US" dirty="0"/>
              <a:t> results gives us this information:</a:t>
            </a:r>
          </a:p>
        </p:txBody>
      </p:sp>
      <p:graphicFrame>
        <p:nvGraphicFramePr>
          <p:cNvPr id="4" name="Table 4">
            <a:extLst>
              <a:ext uri="{FF2B5EF4-FFF2-40B4-BE49-F238E27FC236}">
                <a16:creationId xmlns:a16="http://schemas.microsoft.com/office/drawing/2014/main" id="{A62EF2A2-9172-4FB8-98E5-B85CE836CC84}"/>
              </a:ext>
            </a:extLst>
          </p:cNvPr>
          <p:cNvGraphicFramePr>
            <a:graphicFrameLocks noGrp="1"/>
          </p:cNvGraphicFramePr>
          <p:nvPr>
            <p:extLst>
              <p:ext uri="{D42A27DB-BD31-4B8C-83A1-F6EECF244321}">
                <p14:modId xmlns:p14="http://schemas.microsoft.com/office/powerpoint/2010/main" val="961784005"/>
              </p:ext>
            </p:extLst>
          </p:nvPr>
        </p:nvGraphicFramePr>
        <p:xfrm>
          <a:off x="838200" y="2573020"/>
          <a:ext cx="8128000" cy="3327400"/>
        </p:xfrm>
        <a:graphic>
          <a:graphicData uri="http://schemas.openxmlformats.org/drawingml/2006/table">
            <a:tbl>
              <a:tblPr bandRow="1">
                <a:tableStyleId>{5C22544A-7EE6-4342-B048-85BDC9FD1C3A}</a:tableStyleId>
              </a:tblPr>
              <a:tblGrid>
                <a:gridCol w="4064000">
                  <a:extLst>
                    <a:ext uri="{9D8B030D-6E8A-4147-A177-3AD203B41FA5}">
                      <a16:colId xmlns:a16="http://schemas.microsoft.com/office/drawing/2014/main" val="3466721054"/>
                    </a:ext>
                  </a:extLst>
                </a:gridCol>
                <a:gridCol w="4064000">
                  <a:extLst>
                    <a:ext uri="{9D8B030D-6E8A-4147-A177-3AD203B41FA5}">
                      <a16:colId xmlns:a16="http://schemas.microsoft.com/office/drawing/2014/main" val="640866014"/>
                    </a:ext>
                  </a:extLst>
                </a:gridCol>
              </a:tblGrid>
              <a:tr h="370840">
                <a:tc>
                  <a:txBody>
                    <a:bodyPr/>
                    <a:lstStyle/>
                    <a:p>
                      <a:r>
                        <a:rPr lang="en-US" b="1" dirty="0"/>
                        <a:t>User Account</a:t>
                      </a:r>
                    </a:p>
                  </a:txBody>
                  <a:tcPr/>
                </a:tc>
                <a:tc>
                  <a:txBody>
                    <a:bodyPr/>
                    <a:lstStyle/>
                    <a:p>
                      <a:r>
                        <a:rPr lang="en-US" dirty="0"/>
                        <a:t>Kamryn</a:t>
                      </a:r>
                    </a:p>
                  </a:txBody>
                  <a:tcPr/>
                </a:tc>
                <a:extLst>
                  <a:ext uri="{0D108BD9-81ED-4DB2-BD59-A6C34878D82A}">
                    <a16:rowId xmlns:a16="http://schemas.microsoft.com/office/drawing/2014/main" val="2532221396"/>
                  </a:ext>
                </a:extLst>
              </a:tr>
              <a:tr h="370840">
                <a:tc>
                  <a:txBody>
                    <a:bodyPr/>
                    <a:lstStyle/>
                    <a:p>
                      <a:r>
                        <a:rPr lang="en-US" b="1" dirty="0"/>
                        <a:t>User Account Creation Date</a:t>
                      </a:r>
                    </a:p>
                  </a:txBody>
                  <a:tcPr/>
                </a:tc>
                <a:tc>
                  <a:txBody>
                    <a:bodyPr/>
                    <a:lstStyle/>
                    <a:p>
                      <a:r>
                        <a:rPr lang="en-US" dirty="0"/>
                        <a:t>03/10/2021 00:13:56</a:t>
                      </a:r>
                    </a:p>
                  </a:txBody>
                  <a:tcPr/>
                </a:tc>
                <a:extLst>
                  <a:ext uri="{0D108BD9-81ED-4DB2-BD59-A6C34878D82A}">
                    <a16:rowId xmlns:a16="http://schemas.microsoft.com/office/drawing/2014/main" val="1145630297"/>
                  </a:ext>
                </a:extLst>
              </a:tr>
              <a:tr h="370840">
                <a:tc>
                  <a:txBody>
                    <a:bodyPr/>
                    <a:lstStyle/>
                    <a:p>
                      <a:r>
                        <a:rPr lang="en-US" b="1" dirty="0"/>
                        <a:t>User Account Last Login Date</a:t>
                      </a:r>
                    </a:p>
                  </a:txBody>
                  <a:tcPr/>
                </a:tc>
                <a:tc>
                  <a:txBody>
                    <a:bodyPr/>
                    <a:lstStyle/>
                    <a:p>
                      <a:r>
                        <a:rPr lang="en-US" dirty="0"/>
                        <a:t>03/21/2021 20:04:35</a:t>
                      </a:r>
                    </a:p>
                  </a:txBody>
                  <a:tcPr/>
                </a:tc>
                <a:extLst>
                  <a:ext uri="{0D108BD9-81ED-4DB2-BD59-A6C34878D82A}">
                    <a16:rowId xmlns:a16="http://schemas.microsoft.com/office/drawing/2014/main" val="3522636297"/>
                  </a:ext>
                </a:extLst>
              </a:tr>
              <a:tr h="370840">
                <a:tc>
                  <a:txBody>
                    <a:bodyPr/>
                    <a:lstStyle/>
                    <a:p>
                      <a:r>
                        <a:rPr lang="en-US" b="1" dirty="0"/>
                        <a:t>Operating System (OS)</a:t>
                      </a:r>
                    </a:p>
                  </a:txBody>
                  <a:tcPr/>
                </a:tc>
                <a:tc>
                  <a:txBody>
                    <a:bodyPr/>
                    <a:lstStyle/>
                    <a:p>
                      <a:r>
                        <a:rPr lang="en-US" dirty="0"/>
                        <a:t>Windows 10 Home</a:t>
                      </a:r>
                    </a:p>
                  </a:txBody>
                  <a:tcPr/>
                </a:tc>
                <a:extLst>
                  <a:ext uri="{0D108BD9-81ED-4DB2-BD59-A6C34878D82A}">
                    <a16:rowId xmlns:a16="http://schemas.microsoft.com/office/drawing/2014/main" val="2001109964"/>
                  </a:ext>
                </a:extLst>
              </a:tr>
              <a:tr h="370840">
                <a:tc>
                  <a:txBody>
                    <a:bodyPr/>
                    <a:lstStyle/>
                    <a:p>
                      <a:r>
                        <a:rPr lang="en-US" b="1" dirty="0"/>
                        <a:t>OS Build</a:t>
                      </a:r>
                    </a:p>
                  </a:txBody>
                  <a:tcPr/>
                </a:tc>
                <a:tc>
                  <a:txBody>
                    <a:bodyPr/>
                    <a:lstStyle/>
                    <a:p>
                      <a:r>
                        <a:rPr lang="en-US" dirty="0"/>
                        <a:t>19041</a:t>
                      </a:r>
                    </a:p>
                  </a:txBody>
                  <a:tcPr/>
                </a:tc>
                <a:extLst>
                  <a:ext uri="{0D108BD9-81ED-4DB2-BD59-A6C34878D82A}">
                    <a16:rowId xmlns:a16="http://schemas.microsoft.com/office/drawing/2014/main" val="2996415298"/>
                  </a:ext>
                </a:extLst>
              </a:tr>
              <a:tr h="370840">
                <a:tc>
                  <a:txBody>
                    <a:bodyPr/>
                    <a:lstStyle/>
                    <a:p>
                      <a:r>
                        <a:rPr lang="en-US" b="1" dirty="0"/>
                        <a:t>System Name</a:t>
                      </a:r>
                    </a:p>
                  </a:txBody>
                  <a:tcPr/>
                </a:tc>
                <a:tc>
                  <a:txBody>
                    <a:bodyPr/>
                    <a:lstStyle/>
                    <a:p>
                      <a:r>
                        <a:rPr lang="en-US" dirty="0"/>
                        <a:t>DESKTOP-E4SUNT2</a:t>
                      </a:r>
                    </a:p>
                  </a:txBody>
                  <a:tcPr/>
                </a:tc>
                <a:extLst>
                  <a:ext uri="{0D108BD9-81ED-4DB2-BD59-A6C34878D82A}">
                    <a16:rowId xmlns:a16="http://schemas.microsoft.com/office/drawing/2014/main" val="3784858789"/>
                  </a:ext>
                </a:extLst>
              </a:tr>
              <a:tr h="370840">
                <a:tc>
                  <a:txBody>
                    <a:bodyPr/>
                    <a:lstStyle/>
                    <a:p>
                      <a:r>
                        <a:rPr lang="en-US" b="1" dirty="0"/>
                        <a:t>System Owner</a:t>
                      </a:r>
                    </a:p>
                  </a:txBody>
                  <a:tcPr/>
                </a:tc>
                <a:tc>
                  <a:txBody>
                    <a:bodyPr/>
                    <a:lstStyle/>
                    <a:p>
                      <a:r>
                        <a:rPr lang="en-US" dirty="0"/>
                        <a:t>Kamryn</a:t>
                      </a:r>
                    </a:p>
                  </a:txBody>
                  <a:tcPr/>
                </a:tc>
                <a:extLst>
                  <a:ext uri="{0D108BD9-81ED-4DB2-BD59-A6C34878D82A}">
                    <a16:rowId xmlns:a16="http://schemas.microsoft.com/office/drawing/2014/main" val="2295706471"/>
                  </a:ext>
                </a:extLst>
              </a:tr>
              <a:tr h="0">
                <a:tc>
                  <a:txBody>
                    <a:bodyPr/>
                    <a:lstStyle/>
                    <a:p>
                      <a:r>
                        <a:rPr lang="en-US" b="1" dirty="0"/>
                        <a:t>System Timezone</a:t>
                      </a:r>
                    </a:p>
                  </a:txBody>
                  <a:tcPr/>
                </a:tc>
                <a:tc>
                  <a:txBody>
                    <a:bodyPr/>
                    <a:lstStyle/>
                    <a:p>
                      <a:r>
                        <a:rPr lang="en-US" dirty="0"/>
                        <a:t>Pacific Standard Time (PST)</a:t>
                      </a:r>
                    </a:p>
                  </a:txBody>
                  <a:tcPr/>
                </a:tc>
                <a:extLst>
                  <a:ext uri="{0D108BD9-81ED-4DB2-BD59-A6C34878D82A}">
                    <a16:rowId xmlns:a16="http://schemas.microsoft.com/office/drawing/2014/main" val="4202228071"/>
                  </a:ext>
                </a:extLst>
              </a:tr>
              <a:tr h="0">
                <a:tc>
                  <a:txBody>
                    <a:bodyPr/>
                    <a:lstStyle/>
                    <a:p>
                      <a:r>
                        <a:rPr lang="en-US" b="1" dirty="0"/>
                        <a:t>System Install Date &amp; Time</a:t>
                      </a:r>
                    </a:p>
                  </a:txBody>
                  <a:tcPr/>
                </a:tc>
                <a:tc>
                  <a:txBody>
                    <a:bodyPr/>
                    <a:lstStyle/>
                    <a:p>
                      <a:r>
                        <a:rPr lang="en-US" dirty="0"/>
                        <a:t>03/10/2021 00:04:29</a:t>
                      </a:r>
                    </a:p>
                  </a:txBody>
                  <a:tcPr/>
                </a:tc>
                <a:extLst>
                  <a:ext uri="{0D108BD9-81ED-4DB2-BD59-A6C34878D82A}">
                    <a16:rowId xmlns:a16="http://schemas.microsoft.com/office/drawing/2014/main" val="2262817872"/>
                  </a:ext>
                </a:extLst>
              </a:tr>
            </a:tbl>
          </a:graphicData>
        </a:graphic>
      </p:graphicFrame>
    </p:spTree>
    <p:extLst>
      <p:ext uri="{BB962C8B-B14F-4D97-AF65-F5344CB8AC3E}">
        <p14:creationId xmlns:p14="http://schemas.microsoft.com/office/powerpoint/2010/main" val="29800121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4101-2D7A-4E8A-832F-AF0A101A6CE3}"/>
              </a:ext>
            </a:extLst>
          </p:cNvPr>
          <p:cNvSpPr>
            <a:spLocks noGrp="1"/>
          </p:cNvSpPr>
          <p:nvPr>
            <p:ph type="title"/>
          </p:nvPr>
        </p:nvSpPr>
        <p:spPr/>
        <p:txBody>
          <a:bodyPr/>
          <a:lstStyle/>
          <a:p>
            <a:r>
              <a:rPr lang="en-US" dirty="0"/>
              <a:t>Alternate Ways of Answering the Question</a:t>
            </a:r>
          </a:p>
        </p:txBody>
      </p:sp>
      <p:sp>
        <p:nvSpPr>
          <p:cNvPr id="3" name="Content Placeholder 2">
            <a:extLst>
              <a:ext uri="{FF2B5EF4-FFF2-40B4-BE49-F238E27FC236}">
                <a16:creationId xmlns:a16="http://schemas.microsoft.com/office/drawing/2014/main" id="{FFA0ADD8-55F2-43EC-9886-2EEB4095D49F}"/>
              </a:ext>
            </a:extLst>
          </p:cNvPr>
          <p:cNvSpPr>
            <a:spLocks noGrp="1"/>
          </p:cNvSpPr>
          <p:nvPr>
            <p:ph idx="1"/>
          </p:nvPr>
        </p:nvSpPr>
        <p:spPr/>
        <p:txBody>
          <a:bodyPr/>
          <a:lstStyle/>
          <a:p>
            <a:r>
              <a:rPr lang="en-US" dirty="0" err="1"/>
              <a:t>Hivexsh</a:t>
            </a:r>
            <a:r>
              <a:rPr lang="en-US" dirty="0"/>
              <a:t> can be used to manually analyze the Registry files. </a:t>
            </a:r>
          </a:p>
          <a:p>
            <a:pPr lvl="1"/>
            <a:r>
              <a:rPr lang="en-US" dirty="0"/>
              <a:t>You should do this as well despite </a:t>
            </a:r>
            <a:r>
              <a:rPr lang="en-US" i="1" dirty="0" err="1">
                <a:solidFill>
                  <a:srgbClr val="7030A0"/>
                </a:solidFill>
              </a:rPr>
              <a:t>Regripper</a:t>
            </a:r>
            <a:r>
              <a:rPr lang="en-US" dirty="0"/>
              <a:t> analyzing them for us. Not only will you know where to find this information, but you can validate </a:t>
            </a:r>
            <a:r>
              <a:rPr lang="en-US" dirty="0" err="1"/>
              <a:t>Regripper’s</a:t>
            </a:r>
            <a:r>
              <a:rPr lang="en-US" dirty="0"/>
              <a:t> results. </a:t>
            </a:r>
          </a:p>
          <a:p>
            <a:r>
              <a:rPr lang="en-US" dirty="0"/>
              <a:t>Another way of getting the Registry files is using  </a:t>
            </a:r>
            <a:r>
              <a:rPr lang="en-US" i="1" dirty="0" err="1">
                <a:solidFill>
                  <a:srgbClr val="7030A0"/>
                </a:solidFill>
              </a:rPr>
              <a:t>icat</a:t>
            </a:r>
            <a:r>
              <a:rPr lang="en-US" dirty="0"/>
              <a:t> tool.</a:t>
            </a:r>
          </a:p>
          <a:p>
            <a:pPr lvl="1"/>
            <a:r>
              <a:rPr lang="en-US" dirty="0"/>
              <a:t>You can use  </a:t>
            </a:r>
            <a:r>
              <a:rPr lang="en-US" i="1" dirty="0" err="1">
                <a:solidFill>
                  <a:srgbClr val="7030A0"/>
                </a:solidFill>
              </a:rPr>
              <a:t>fls</a:t>
            </a:r>
            <a:r>
              <a:rPr lang="en-US" dirty="0"/>
              <a:t> tool – which is demonstrated in question #5 – to get the </a:t>
            </a:r>
            <a:r>
              <a:rPr lang="en-US" i="1" dirty="0" err="1">
                <a:solidFill>
                  <a:srgbClr val="7030A0"/>
                </a:solidFill>
              </a:rPr>
              <a:t>inodes</a:t>
            </a:r>
            <a:r>
              <a:rPr lang="en-US" dirty="0"/>
              <a:t> for each Registry file. Then, you would use </a:t>
            </a:r>
            <a:r>
              <a:rPr lang="en-US" i="1" dirty="0" err="1">
                <a:solidFill>
                  <a:srgbClr val="7030A0"/>
                </a:solidFill>
              </a:rPr>
              <a:t>icat</a:t>
            </a:r>
            <a:r>
              <a:rPr lang="en-US" dirty="0"/>
              <a:t> to obtain the file. </a:t>
            </a:r>
          </a:p>
          <a:p>
            <a:endParaRPr lang="en-US" dirty="0"/>
          </a:p>
        </p:txBody>
      </p:sp>
    </p:spTree>
    <p:extLst>
      <p:ext uri="{BB962C8B-B14F-4D97-AF65-F5344CB8AC3E}">
        <p14:creationId xmlns:p14="http://schemas.microsoft.com/office/powerpoint/2010/main" val="39602530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2B17E-4C52-47AF-8ED7-1B7806279930}"/>
              </a:ext>
            </a:extLst>
          </p:cNvPr>
          <p:cNvSpPr>
            <a:spLocks noGrp="1"/>
          </p:cNvSpPr>
          <p:nvPr>
            <p:ph type="title"/>
          </p:nvPr>
        </p:nvSpPr>
        <p:spPr/>
        <p:txBody>
          <a:bodyPr/>
          <a:lstStyle/>
          <a:p>
            <a:r>
              <a:rPr lang="en-US" dirty="0"/>
              <a:t>3. What was the last account to logon?</a:t>
            </a:r>
          </a:p>
        </p:txBody>
      </p:sp>
      <p:sp>
        <p:nvSpPr>
          <p:cNvPr id="7" name="Content Placeholder 6">
            <a:extLst>
              <a:ext uri="{FF2B5EF4-FFF2-40B4-BE49-F238E27FC236}">
                <a16:creationId xmlns:a16="http://schemas.microsoft.com/office/drawing/2014/main" id="{658DA80E-3052-4425-8900-F4694EE40BE3}"/>
              </a:ext>
            </a:extLst>
          </p:cNvPr>
          <p:cNvSpPr>
            <a:spLocks noGrp="1"/>
          </p:cNvSpPr>
          <p:nvPr>
            <p:ph idx="1"/>
          </p:nvPr>
        </p:nvSpPr>
        <p:spPr/>
        <p:txBody>
          <a:bodyPr/>
          <a:lstStyle/>
          <a:p>
            <a:r>
              <a:rPr lang="en-US" dirty="0">
                <a:solidFill>
                  <a:srgbClr val="0070C0"/>
                </a:solidFill>
              </a:rPr>
              <a:t>Tools Used:</a:t>
            </a:r>
          </a:p>
          <a:p>
            <a:pPr lvl="1"/>
            <a:r>
              <a:rPr lang="en-US" dirty="0" err="1">
                <a:solidFill>
                  <a:srgbClr val="0070C0"/>
                </a:solidFill>
              </a:rPr>
              <a:t>Regripper</a:t>
            </a:r>
            <a:endParaRPr lang="en-US" dirty="0">
              <a:solidFill>
                <a:srgbClr val="0070C0"/>
              </a:solidFill>
            </a:endParaRPr>
          </a:p>
          <a:p>
            <a:pPr lvl="2"/>
            <a:r>
              <a:rPr lang="en-US" dirty="0" err="1">
                <a:solidFill>
                  <a:srgbClr val="0070C0"/>
                </a:solidFill>
              </a:rPr>
              <a:t>Lastloggedon</a:t>
            </a:r>
            <a:r>
              <a:rPr lang="en-US" dirty="0">
                <a:solidFill>
                  <a:srgbClr val="0070C0"/>
                </a:solidFill>
              </a:rPr>
              <a:t> plugin</a:t>
            </a:r>
          </a:p>
          <a:p>
            <a:pPr lvl="1"/>
            <a:r>
              <a:rPr lang="en-US" dirty="0" err="1">
                <a:solidFill>
                  <a:srgbClr val="0070C0"/>
                </a:solidFill>
              </a:rPr>
              <a:t>Hivexsh</a:t>
            </a:r>
            <a:r>
              <a:rPr lang="en-US" dirty="0">
                <a:solidFill>
                  <a:srgbClr val="0070C0"/>
                </a:solidFill>
              </a:rPr>
              <a:t> (optional)</a:t>
            </a:r>
          </a:p>
          <a:p>
            <a:pPr lvl="1"/>
            <a:endParaRPr lang="en-US" dirty="0">
              <a:solidFill>
                <a:srgbClr val="0070C0"/>
              </a:solidFill>
            </a:endParaRPr>
          </a:p>
          <a:p>
            <a:pPr lvl="1"/>
            <a:endParaRPr lang="en-US" dirty="0"/>
          </a:p>
          <a:p>
            <a:endParaRPr lang="en-US" dirty="0"/>
          </a:p>
        </p:txBody>
      </p:sp>
    </p:spTree>
    <p:extLst>
      <p:ext uri="{BB962C8B-B14F-4D97-AF65-F5344CB8AC3E}">
        <p14:creationId xmlns:p14="http://schemas.microsoft.com/office/powerpoint/2010/main" val="2123226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4C762-CC44-4ED3-BF98-70692C7B6A09}"/>
              </a:ext>
            </a:extLst>
          </p:cNvPr>
          <p:cNvSpPr>
            <a:spLocks noGrp="1"/>
          </p:cNvSpPr>
          <p:nvPr>
            <p:ph type="title"/>
          </p:nvPr>
        </p:nvSpPr>
        <p:spPr/>
        <p:txBody>
          <a:bodyPr>
            <a:normAutofit fontScale="90000"/>
          </a:bodyPr>
          <a:lstStyle/>
          <a:p>
            <a:r>
              <a:rPr lang="en-US" dirty="0"/>
              <a:t>Use </a:t>
            </a:r>
            <a:r>
              <a:rPr lang="en-US" i="1" dirty="0" err="1">
                <a:solidFill>
                  <a:srgbClr val="7030A0"/>
                </a:solidFill>
              </a:rPr>
              <a:t>Regripper</a:t>
            </a:r>
            <a:r>
              <a:rPr lang="en-US" dirty="0"/>
              <a:t> to discover the user who most recently logged on and when that logon took place.</a:t>
            </a:r>
          </a:p>
        </p:txBody>
      </p:sp>
      <p:pic>
        <p:nvPicPr>
          <p:cNvPr id="4" name="Content Placeholder 4">
            <a:extLst>
              <a:ext uri="{FF2B5EF4-FFF2-40B4-BE49-F238E27FC236}">
                <a16:creationId xmlns:a16="http://schemas.microsoft.com/office/drawing/2014/main" id="{B2B61BAB-0A41-403B-A177-F824FB84877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962149"/>
            <a:ext cx="8458200" cy="4010026"/>
          </a:xfrm>
        </p:spPr>
      </p:pic>
    </p:spTree>
    <p:extLst>
      <p:ext uri="{BB962C8B-B14F-4D97-AF65-F5344CB8AC3E}">
        <p14:creationId xmlns:p14="http://schemas.microsoft.com/office/powerpoint/2010/main" val="36759415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A7317-0B7F-4A0C-9B3D-3EF013D20888}"/>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B3D151D9-48E5-4050-ABCC-00360F9F15CB}"/>
              </a:ext>
            </a:extLst>
          </p:cNvPr>
          <p:cNvSpPr>
            <a:spLocks noGrp="1"/>
          </p:cNvSpPr>
          <p:nvPr>
            <p:ph idx="1"/>
          </p:nvPr>
        </p:nvSpPr>
        <p:spPr/>
        <p:txBody>
          <a:bodyPr/>
          <a:lstStyle/>
          <a:p>
            <a:r>
              <a:rPr lang="en-US" dirty="0"/>
              <a:t>This answer was also on question #2 when we looked up the user accounts on the system. </a:t>
            </a:r>
          </a:p>
          <a:p>
            <a:r>
              <a:rPr lang="en-US" dirty="0"/>
              <a:t>‘Kamryn’ was the last user to logon on 03/21/2021 at 20:04:35Z. </a:t>
            </a:r>
          </a:p>
          <a:p>
            <a:endParaRPr lang="en-US" dirty="0"/>
          </a:p>
        </p:txBody>
      </p:sp>
    </p:spTree>
    <p:extLst>
      <p:ext uri="{BB962C8B-B14F-4D97-AF65-F5344CB8AC3E}">
        <p14:creationId xmlns:p14="http://schemas.microsoft.com/office/powerpoint/2010/main" val="922889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03967-7F55-40A6-B93C-7541BF1305E3}"/>
              </a:ext>
            </a:extLst>
          </p:cNvPr>
          <p:cNvSpPr>
            <a:spLocks noGrp="1"/>
          </p:cNvSpPr>
          <p:nvPr>
            <p:ph type="title"/>
          </p:nvPr>
        </p:nvSpPr>
        <p:spPr/>
        <p:txBody>
          <a:bodyPr/>
          <a:lstStyle/>
          <a:p>
            <a:r>
              <a:rPr lang="en-US" dirty="0"/>
              <a:t>Alternate Ways of Answering the Question</a:t>
            </a:r>
          </a:p>
        </p:txBody>
      </p:sp>
      <p:sp>
        <p:nvSpPr>
          <p:cNvPr id="3" name="Content Placeholder 2">
            <a:extLst>
              <a:ext uri="{FF2B5EF4-FFF2-40B4-BE49-F238E27FC236}">
                <a16:creationId xmlns:a16="http://schemas.microsoft.com/office/drawing/2014/main" id="{40123445-E98F-4F2B-9062-4CA44480AB4E}"/>
              </a:ext>
            </a:extLst>
          </p:cNvPr>
          <p:cNvSpPr>
            <a:spLocks noGrp="1"/>
          </p:cNvSpPr>
          <p:nvPr>
            <p:ph idx="1"/>
          </p:nvPr>
        </p:nvSpPr>
        <p:spPr/>
        <p:txBody>
          <a:bodyPr/>
          <a:lstStyle/>
          <a:p>
            <a:r>
              <a:rPr lang="en-US" i="1" dirty="0" err="1">
                <a:solidFill>
                  <a:srgbClr val="7030A0"/>
                </a:solidFill>
              </a:rPr>
              <a:t>Hivexsh</a:t>
            </a:r>
            <a:r>
              <a:rPr lang="en-US" dirty="0"/>
              <a:t> can be used to manually analyze the Registry files. </a:t>
            </a:r>
          </a:p>
          <a:p>
            <a:pPr lvl="1"/>
            <a:r>
              <a:rPr lang="en-US" dirty="0"/>
              <a:t>You should do this as well despite </a:t>
            </a:r>
            <a:r>
              <a:rPr lang="en-US" dirty="0" err="1"/>
              <a:t>Regripper</a:t>
            </a:r>
            <a:r>
              <a:rPr lang="en-US" dirty="0"/>
              <a:t> analyzing them for us. Not only will you know where to find this information, but you can validate </a:t>
            </a:r>
            <a:r>
              <a:rPr lang="en-US" dirty="0" err="1"/>
              <a:t>Regripper’s</a:t>
            </a:r>
            <a:r>
              <a:rPr lang="en-US" dirty="0"/>
              <a:t> results. </a:t>
            </a:r>
          </a:p>
        </p:txBody>
      </p:sp>
    </p:spTree>
    <p:extLst>
      <p:ext uri="{BB962C8B-B14F-4D97-AF65-F5344CB8AC3E}">
        <p14:creationId xmlns:p14="http://schemas.microsoft.com/office/powerpoint/2010/main" val="10902166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0BB2F-5980-49B1-8020-771FD7299C50}"/>
              </a:ext>
            </a:extLst>
          </p:cNvPr>
          <p:cNvSpPr>
            <a:spLocks noGrp="1"/>
          </p:cNvSpPr>
          <p:nvPr>
            <p:ph type="title"/>
          </p:nvPr>
        </p:nvSpPr>
        <p:spPr/>
        <p:txBody>
          <a:bodyPr/>
          <a:lstStyle/>
          <a:p>
            <a:r>
              <a:rPr lang="en-US" dirty="0"/>
              <a:t>4. When was the computer shut down?</a:t>
            </a:r>
          </a:p>
        </p:txBody>
      </p:sp>
      <p:sp>
        <p:nvSpPr>
          <p:cNvPr id="3" name="Content Placeholder 2">
            <a:extLst>
              <a:ext uri="{FF2B5EF4-FFF2-40B4-BE49-F238E27FC236}">
                <a16:creationId xmlns:a16="http://schemas.microsoft.com/office/drawing/2014/main" id="{78B7FECE-8CD8-43BA-A957-7673F44139BA}"/>
              </a:ext>
            </a:extLst>
          </p:cNvPr>
          <p:cNvSpPr>
            <a:spLocks noGrp="1"/>
          </p:cNvSpPr>
          <p:nvPr>
            <p:ph idx="1"/>
          </p:nvPr>
        </p:nvSpPr>
        <p:spPr/>
        <p:txBody>
          <a:bodyPr/>
          <a:lstStyle/>
          <a:p>
            <a:r>
              <a:rPr lang="en-US" dirty="0">
                <a:solidFill>
                  <a:srgbClr val="0070C0"/>
                </a:solidFill>
              </a:rPr>
              <a:t>Tools Used:</a:t>
            </a:r>
          </a:p>
          <a:p>
            <a:pPr lvl="1"/>
            <a:r>
              <a:rPr lang="en-US" dirty="0" err="1">
                <a:solidFill>
                  <a:srgbClr val="0070C0"/>
                </a:solidFill>
              </a:rPr>
              <a:t>Regripper</a:t>
            </a:r>
            <a:endParaRPr lang="en-US" dirty="0">
              <a:solidFill>
                <a:srgbClr val="0070C0"/>
              </a:solidFill>
            </a:endParaRPr>
          </a:p>
          <a:p>
            <a:pPr lvl="2"/>
            <a:r>
              <a:rPr lang="en-US" dirty="0">
                <a:solidFill>
                  <a:srgbClr val="0070C0"/>
                </a:solidFill>
              </a:rPr>
              <a:t>Shutdown plugin</a:t>
            </a:r>
          </a:p>
          <a:p>
            <a:pPr lvl="1"/>
            <a:r>
              <a:rPr lang="en-US" dirty="0" err="1">
                <a:solidFill>
                  <a:srgbClr val="0070C0"/>
                </a:solidFill>
              </a:rPr>
              <a:t>Hivexsh</a:t>
            </a:r>
            <a:r>
              <a:rPr lang="en-US" dirty="0">
                <a:solidFill>
                  <a:srgbClr val="0070C0"/>
                </a:solidFill>
              </a:rPr>
              <a:t> (optional)</a:t>
            </a:r>
          </a:p>
          <a:p>
            <a:pPr lvl="1"/>
            <a:endParaRPr lang="en-US" dirty="0">
              <a:solidFill>
                <a:srgbClr val="0070C0"/>
              </a:solidFill>
            </a:endParaRPr>
          </a:p>
          <a:p>
            <a:pPr lvl="1"/>
            <a:endParaRPr lang="en-US" dirty="0"/>
          </a:p>
          <a:p>
            <a:endParaRPr lang="en-US" dirty="0"/>
          </a:p>
        </p:txBody>
      </p:sp>
    </p:spTree>
    <p:extLst>
      <p:ext uri="{BB962C8B-B14F-4D97-AF65-F5344CB8AC3E}">
        <p14:creationId xmlns:p14="http://schemas.microsoft.com/office/powerpoint/2010/main" val="3880113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31672-A3F5-4D90-9A65-4FD5E02CC077}"/>
              </a:ext>
            </a:extLst>
          </p:cNvPr>
          <p:cNvSpPr>
            <a:spLocks noGrp="1"/>
          </p:cNvSpPr>
          <p:nvPr>
            <p:ph type="title"/>
          </p:nvPr>
        </p:nvSpPr>
        <p:spPr/>
        <p:txBody>
          <a:bodyPr/>
          <a:lstStyle/>
          <a:p>
            <a:r>
              <a:rPr lang="en-US" dirty="0"/>
              <a:t>What is a Torrent client?</a:t>
            </a:r>
          </a:p>
        </p:txBody>
      </p:sp>
      <p:sp>
        <p:nvSpPr>
          <p:cNvPr id="3" name="Content Placeholder 2">
            <a:extLst>
              <a:ext uri="{FF2B5EF4-FFF2-40B4-BE49-F238E27FC236}">
                <a16:creationId xmlns:a16="http://schemas.microsoft.com/office/drawing/2014/main" id="{5202D56A-3471-4FE1-A477-8A5432581D4A}"/>
              </a:ext>
            </a:extLst>
          </p:cNvPr>
          <p:cNvSpPr>
            <a:spLocks noGrp="1"/>
          </p:cNvSpPr>
          <p:nvPr>
            <p:ph idx="1"/>
          </p:nvPr>
        </p:nvSpPr>
        <p:spPr/>
        <p:txBody>
          <a:bodyPr/>
          <a:lstStyle/>
          <a:p>
            <a:r>
              <a:rPr lang="en-GB" dirty="0"/>
              <a:t>Torrent client is a software for downloading files that utilize a peer to peer system. </a:t>
            </a:r>
          </a:p>
          <a:p>
            <a:pPr lvl="1"/>
            <a:r>
              <a:rPr lang="en-GB" dirty="0"/>
              <a:t>allows you to find the files, download them more quickly, and manage them all in one accessible place.</a:t>
            </a:r>
          </a:p>
          <a:p>
            <a:r>
              <a:rPr lang="en-US" dirty="0"/>
              <a:t>Some popular torrent applications:</a:t>
            </a:r>
          </a:p>
          <a:p>
            <a:pPr lvl="1"/>
            <a:r>
              <a:rPr lang="en-US" dirty="0"/>
              <a:t>uTorrent</a:t>
            </a:r>
          </a:p>
          <a:p>
            <a:pPr lvl="1"/>
            <a:r>
              <a:rPr lang="en-US" dirty="0" err="1"/>
              <a:t>qBittorrent</a:t>
            </a:r>
            <a:endParaRPr lang="en-US" dirty="0"/>
          </a:p>
          <a:p>
            <a:pPr lvl="1"/>
            <a:r>
              <a:rPr lang="en-US" dirty="0"/>
              <a:t>Transmission</a:t>
            </a:r>
          </a:p>
          <a:p>
            <a:pPr lvl="1"/>
            <a:r>
              <a:rPr lang="en-US" dirty="0" err="1"/>
              <a:t>Vuze</a:t>
            </a:r>
            <a:endParaRPr lang="en-US" dirty="0"/>
          </a:p>
          <a:p>
            <a:endParaRPr lang="en-US" dirty="0"/>
          </a:p>
        </p:txBody>
      </p:sp>
      <p:pic>
        <p:nvPicPr>
          <p:cNvPr id="4" name="Picture 3">
            <a:extLst>
              <a:ext uri="{FF2B5EF4-FFF2-40B4-BE49-F238E27FC236}">
                <a16:creationId xmlns:a16="http://schemas.microsoft.com/office/drawing/2014/main" id="{19A63A2F-56EB-405B-B003-0E1F18B68429}"/>
              </a:ext>
            </a:extLst>
          </p:cNvPr>
          <p:cNvPicPr>
            <a:picLocks noChangeAspect="1"/>
          </p:cNvPicPr>
          <p:nvPr/>
        </p:nvPicPr>
        <p:blipFill>
          <a:blip r:embed="rId2"/>
          <a:stretch>
            <a:fillRect/>
          </a:stretch>
        </p:blipFill>
        <p:spPr>
          <a:xfrm>
            <a:off x="6630123" y="3728812"/>
            <a:ext cx="4723677" cy="2726418"/>
          </a:xfrm>
          <a:prstGeom prst="rect">
            <a:avLst/>
          </a:prstGeom>
        </p:spPr>
      </p:pic>
    </p:spTree>
    <p:extLst>
      <p:ext uri="{BB962C8B-B14F-4D97-AF65-F5344CB8AC3E}">
        <p14:creationId xmlns:p14="http://schemas.microsoft.com/office/powerpoint/2010/main" val="23088519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BDF44-3058-4BB4-9941-18FDC1D5EFF5}"/>
              </a:ext>
            </a:extLst>
          </p:cNvPr>
          <p:cNvSpPr>
            <a:spLocks noGrp="1"/>
          </p:cNvSpPr>
          <p:nvPr>
            <p:ph type="title"/>
          </p:nvPr>
        </p:nvSpPr>
        <p:spPr/>
        <p:txBody>
          <a:bodyPr/>
          <a:lstStyle/>
          <a:p>
            <a:r>
              <a:rPr lang="en-US" dirty="0"/>
              <a:t>Use </a:t>
            </a:r>
            <a:r>
              <a:rPr lang="en-US" i="1" dirty="0" err="1">
                <a:solidFill>
                  <a:srgbClr val="7030A0"/>
                </a:solidFill>
              </a:rPr>
              <a:t>Regripper</a:t>
            </a:r>
            <a:r>
              <a:rPr lang="en-US" dirty="0"/>
              <a:t> to find out when the most recent shutdown took place.</a:t>
            </a:r>
          </a:p>
        </p:txBody>
      </p:sp>
      <p:pic>
        <p:nvPicPr>
          <p:cNvPr id="5" name="Content Placeholder 4">
            <a:extLst>
              <a:ext uri="{FF2B5EF4-FFF2-40B4-BE49-F238E27FC236}">
                <a16:creationId xmlns:a16="http://schemas.microsoft.com/office/drawing/2014/main" id="{8A7460D9-D5B5-49F0-B690-7885AC8F6EC1}"/>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2095502"/>
            <a:ext cx="8579178" cy="3240069"/>
          </a:xfrm>
        </p:spPr>
      </p:pic>
    </p:spTree>
    <p:extLst>
      <p:ext uri="{BB962C8B-B14F-4D97-AF65-F5344CB8AC3E}">
        <p14:creationId xmlns:p14="http://schemas.microsoft.com/office/powerpoint/2010/main" val="32417173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CCF93-974A-4E31-8939-CCDEFC3C5357}"/>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64FAE8FB-035D-45A0-BF21-609237CA6F9C}"/>
              </a:ext>
            </a:extLst>
          </p:cNvPr>
          <p:cNvSpPr>
            <a:spLocks noGrp="1"/>
          </p:cNvSpPr>
          <p:nvPr>
            <p:ph idx="1"/>
          </p:nvPr>
        </p:nvSpPr>
        <p:spPr/>
        <p:txBody>
          <a:bodyPr/>
          <a:lstStyle/>
          <a:p>
            <a:r>
              <a:rPr lang="en-US" dirty="0"/>
              <a:t>The last shutdown was on 3/10/2021 at 04:49:11.</a:t>
            </a:r>
          </a:p>
          <a:p>
            <a:pPr lvl="1"/>
            <a:r>
              <a:rPr lang="en-US" dirty="0"/>
              <a:t>This could mean that the person who had control of the system did not shut the computer down for a while. The system could have been in sleep or hibernation. </a:t>
            </a:r>
          </a:p>
          <a:p>
            <a:pPr lvl="1"/>
            <a:r>
              <a:rPr lang="en-US" dirty="0"/>
              <a:t>Windows event logs should be able to verify this information and give us more details on the user’s login activities. </a:t>
            </a:r>
          </a:p>
        </p:txBody>
      </p:sp>
    </p:spTree>
    <p:extLst>
      <p:ext uri="{BB962C8B-B14F-4D97-AF65-F5344CB8AC3E}">
        <p14:creationId xmlns:p14="http://schemas.microsoft.com/office/powerpoint/2010/main" val="12557637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4406-4BA8-448C-AFC3-ACB0E5C61FD5}"/>
              </a:ext>
            </a:extLst>
          </p:cNvPr>
          <p:cNvSpPr>
            <a:spLocks noGrp="1"/>
          </p:cNvSpPr>
          <p:nvPr>
            <p:ph type="title"/>
          </p:nvPr>
        </p:nvSpPr>
        <p:spPr/>
        <p:txBody>
          <a:bodyPr/>
          <a:lstStyle/>
          <a:p>
            <a:r>
              <a:rPr lang="en-US" dirty="0"/>
              <a:t>Alternate Ways of Answering the Question</a:t>
            </a:r>
          </a:p>
        </p:txBody>
      </p:sp>
      <p:sp>
        <p:nvSpPr>
          <p:cNvPr id="3" name="Content Placeholder 2">
            <a:extLst>
              <a:ext uri="{FF2B5EF4-FFF2-40B4-BE49-F238E27FC236}">
                <a16:creationId xmlns:a16="http://schemas.microsoft.com/office/drawing/2014/main" id="{7B2504F3-DFB9-4424-BE98-DD07D3741A2E}"/>
              </a:ext>
            </a:extLst>
          </p:cNvPr>
          <p:cNvSpPr>
            <a:spLocks noGrp="1"/>
          </p:cNvSpPr>
          <p:nvPr>
            <p:ph idx="1"/>
          </p:nvPr>
        </p:nvSpPr>
        <p:spPr/>
        <p:txBody>
          <a:bodyPr/>
          <a:lstStyle/>
          <a:p>
            <a:r>
              <a:rPr lang="en-US" i="1" dirty="0" err="1">
                <a:solidFill>
                  <a:srgbClr val="7030A0"/>
                </a:solidFill>
              </a:rPr>
              <a:t>Hivexsh</a:t>
            </a:r>
            <a:r>
              <a:rPr lang="en-US" dirty="0"/>
              <a:t> can be used to manually analyze the Registry files. </a:t>
            </a:r>
          </a:p>
          <a:p>
            <a:pPr lvl="1"/>
            <a:r>
              <a:rPr lang="en-US" dirty="0"/>
              <a:t>You should do this as well despite </a:t>
            </a:r>
            <a:r>
              <a:rPr lang="en-US" dirty="0" err="1"/>
              <a:t>Regripper</a:t>
            </a:r>
            <a:r>
              <a:rPr lang="en-US" dirty="0"/>
              <a:t> analyzing them for us. Not only will you know where to find this information, but you can validate </a:t>
            </a:r>
            <a:r>
              <a:rPr lang="en-US" dirty="0" err="1"/>
              <a:t>Regripper’s</a:t>
            </a:r>
            <a:r>
              <a:rPr lang="en-US" dirty="0"/>
              <a:t> results. </a:t>
            </a:r>
          </a:p>
          <a:p>
            <a:endParaRPr lang="en-US" dirty="0"/>
          </a:p>
        </p:txBody>
      </p:sp>
    </p:spTree>
    <p:extLst>
      <p:ext uri="{BB962C8B-B14F-4D97-AF65-F5344CB8AC3E}">
        <p14:creationId xmlns:p14="http://schemas.microsoft.com/office/powerpoint/2010/main" val="858948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B766E-00E2-465A-A91D-3D82C287B9DA}"/>
              </a:ext>
            </a:extLst>
          </p:cNvPr>
          <p:cNvSpPr>
            <a:spLocks noGrp="1"/>
          </p:cNvSpPr>
          <p:nvPr>
            <p:ph type="title"/>
          </p:nvPr>
        </p:nvSpPr>
        <p:spPr/>
        <p:txBody>
          <a:bodyPr>
            <a:normAutofit fontScale="90000"/>
          </a:bodyPr>
          <a:lstStyle/>
          <a:p>
            <a:r>
              <a:rPr lang="en-US" dirty="0"/>
              <a:t>5. Generate a directory listing of the files on the pc. Can you identify any applications and/or files of interest?</a:t>
            </a:r>
          </a:p>
        </p:txBody>
      </p:sp>
      <p:sp>
        <p:nvSpPr>
          <p:cNvPr id="3" name="Content Placeholder 2">
            <a:extLst>
              <a:ext uri="{FF2B5EF4-FFF2-40B4-BE49-F238E27FC236}">
                <a16:creationId xmlns:a16="http://schemas.microsoft.com/office/drawing/2014/main" id="{96E611B4-91E7-431C-956C-BA55160F44D7}"/>
              </a:ext>
            </a:extLst>
          </p:cNvPr>
          <p:cNvSpPr>
            <a:spLocks noGrp="1"/>
          </p:cNvSpPr>
          <p:nvPr>
            <p:ph idx="1"/>
          </p:nvPr>
        </p:nvSpPr>
        <p:spPr/>
        <p:txBody>
          <a:bodyPr/>
          <a:lstStyle/>
          <a:p>
            <a:r>
              <a:rPr lang="en-US" dirty="0">
                <a:solidFill>
                  <a:srgbClr val="0070C0"/>
                </a:solidFill>
              </a:rPr>
              <a:t>Tools Used:</a:t>
            </a:r>
          </a:p>
          <a:p>
            <a:pPr lvl="1"/>
            <a:r>
              <a:rPr lang="en-US" i="1" dirty="0" err="1">
                <a:solidFill>
                  <a:srgbClr val="7030A0"/>
                </a:solidFill>
              </a:rPr>
              <a:t>fls</a:t>
            </a:r>
            <a:endParaRPr lang="en-US" i="1" dirty="0">
              <a:solidFill>
                <a:srgbClr val="7030A0"/>
              </a:solidFill>
            </a:endParaRPr>
          </a:p>
          <a:p>
            <a:pPr lvl="1"/>
            <a:r>
              <a:rPr lang="en-US" i="1" dirty="0" err="1">
                <a:solidFill>
                  <a:srgbClr val="7030A0"/>
                </a:solidFill>
              </a:rPr>
              <a:t>Regripper</a:t>
            </a:r>
            <a:endParaRPr lang="en-US" i="1" dirty="0">
              <a:solidFill>
                <a:srgbClr val="7030A0"/>
              </a:solidFill>
            </a:endParaRPr>
          </a:p>
          <a:p>
            <a:pPr lvl="2"/>
            <a:r>
              <a:rPr lang="en-US" dirty="0" err="1">
                <a:solidFill>
                  <a:srgbClr val="0070C0"/>
                </a:solidFill>
              </a:rPr>
              <a:t>Recentdocs</a:t>
            </a:r>
            <a:r>
              <a:rPr lang="en-US" dirty="0">
                <a:solidFill>
                  <a:srgbClr val="0070C0"/>
                </a:solidFill>
              </a:rPr>
              <a:t> plugin</a:t>
            </a:r>
          </a:p>
          <a:p>
            <a:pPr lvl="1"/>
            <a:r>
              <a:rPr lang="en-US" i="1" dirty="0" err="1">
                <a:solidFill>
                  <a:srgbClr val="7030A0"/>
                </a:solidFill>
              </a:rPr>
              <a:t>JLECmd</a:t>
            </a:r>
            <a:r>
              <a:rPr lang="en-US" dirty="0">
                <a:solidFill>
                  <a:srgbClr val="0070C0"/>
                </a:solidFill>
              </a:rPr>
              <a:t> (optional)</a:t>
            </a:r>
          </a:p>
          <a:p>
            <a:pPr lvl="1"/>
            <a:r>
              <a:rPr lang="en-US" i="1" dirty="0">
                <a:solidFill>
                  <a:srgbClr val="7030A0"/>
                </a:solidFill>
              </a:rPr>
              <a:t>Tree</a:t>
            </a:r>
            <a:r>
              <a:rPr lang="en-US" dirty="0">
                <a:solidFill>
                  <a:srgbClr val="0070C0"/>
                </a:solidFill>
              </a:rPr>
              <a:t> (optional)</a:t>
            </a:r>
          </a:p>
        </p:txBody>
      </p:sp>
    </p:spTree>
    <p:extLst>
      <p:ext uri="{BB962C8B-B14F-4D97-AF65-F5344CB8AC3E}">
        <p14:creationId xmlns:p14="http://schemas.microsoft.com/office/powerpoint/2010/main" val="23570633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3329-E979-4739-8839-6CEFEB045CB5}"/>
              </a:ext>
            </a:extLst>
          </p:cNvPr>
          <p:cNvSpPr>
            <a:spLocks noGrp="1"/>
          </p:cNvSpPr>
          <p:nvPr>
            <p:ph type="title"/>
          </p:nvPr>
        </p:nvSpPr>
        <p:spPr/>
        <p:txBody>
          <a:bodyPr/>
          <a:lstStyle/>
          <a:p>
            <a:r>
              <a:rPr lang="en-US" dirty="0"/>
              <a:t>Use </a:t>
            </a:r>
            <a:r>
              <a:rPr lang="en-US" i="1" dirty="0" err="1">
                <a:solidFill>
                  <a:srgbClr val="7030A0"/>
                </a:solidFill>
              </a:rPr>
              <a:t>Regripper</a:t>
            </a:r>
            <a:r>
              <a:rPr lang="en-US" dirty="0"/>
              <a:t> to see what the user recently opened. </a:t>
            </a:r>
          </a:p>
        </p:txBody>
      </p:sp>
      <p:pic>
        <p:nvPicPr>
          <p:cNvPr id="5" name="Content Placeholder 4">
            <a:extLst>
              <a:ext uri="{FF2B5EF4-FFF2-40B4-BE49-F238E27FC236}">
                <a16:creationId xmlns:a16="http://schemas.microsoft.com/office/drawing/2014/main" id="{00994CD1-34F6-44C0-A7CF-763C1B495159}"/>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690688"/>
            <a:ext cx="6800850" cy="4576762"/>
          </a:xfrm>
        </p:spPr>
      </p:pic>
    </p:spTree>
    <p:extLst>
      <p:ext uri="{BB962C8B-B14F-4D97-AF65-F5344CB8AC3E}">
        <p14:creationId xmlns:p14="http://schemas.microsoft.com/office/powerpoint/2010/main" val="26264136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0267F-AA23-46A7-95FD-6B0E1A63485B}"/>
              </a:ext>
            </a:extLst>
          </p:cNvPr>
          <p:cNvSpPr>
            <a:spLocks noGrp="1"/>
          </p:cNvSpPr>
          <p:nvPr>
            <p:ph type="title"/>
          </p:nvPr>
        </p:nvSpPr>
        <p:spPr/>
        <p:txBody>
          <a:bodyPr/>
          <a:lstStyle/>
          <a:p>
            <a:r>
              <a:rPr lang="en-US" dirty="0"/>
              <a:t>How to use </a:t>
            </a:r>
            <a:r>
              <a:rPr lang="en-US" i="1" dirty="0" err="1">
                <a:solidFill>
                  <a:srgbClr val="7030A0"/>
                </a:solidFill>
              </a:rPr>
              <a:t>fls</a:t>
            </a:r>
            <a:endParaRPr lang="en-US" dirty="0"/>
          </a:p>
        </p:txBody>
      </p:sp>
      <p:sp>
        <p:nvSpPr>
          <p:cNvPr id="3" name="Content Placeholder 2">
            <a:extLst>
              <a:ext uri="{FF2B5EF4-FFF2-40B4-BE49-F238E27FC236}">
                <a16:creationId xmlns:a16="http://schemas.microsoft.com/office/drawing/2014/main" id="{F9B996F5-4552-4070-A4C4-3543A100E7F9}"/>
              </a:ext>
            </a:extLst>
          </p:cNvPr>
          <p:cNvSpPr>
            <a:spLocks noGrp="1"/>
          </p:cNvSpPr>
          <p:nvPr>
            <p:ph idx="1"/>
          </p:nvPr>
        </p:nvSpPr>
        <p:spPr/>
        <p:txBody>
          <a:bodyPr/>
          <a:lstStyle/>
          <a:p>
            <a:r>
              <a:rPr lang="en-US" i="1" dirty="0" err="1">
                <a:solidFill>
                  <a:srgbClr val="7030A0"/>
                </a:solidFill>
              </a:rPr>
              <a:t>fls</a:t>
            </a:r>
            <a:r>
              <a:rPr lang="en-US" dirty="0"/>
              <a:t> can be used to list the directories and/or files on a given partition.</a:t>
            </a:r>
          </a:p>
          <a:p>
            <a:r>
              <a:rPr lang="en-US" dirty="0"/>
              <a:t>The tool requires that you include the offset of the partition you want the tool to be used on. This tells the tool where to look for information.</a:t>
            </a:r>
          </a:p>
          <a:p>
            <a:pPr lvl="1"/>
            <a:r>
              <a:rPr lang="en-US" dirty="0"/>
              <a:t>We want to get the directories and files from the 2</a:t>
            </a:r>
            <a:r>
              <a:rPr lang="en-US" baseline="30000" dirty="0"/>
              <a:t>nd</a:t>
            </a:r>
            <a:r>
              <a:rPr lang="en-US" dirty="0"/>
              <a:t> partition. </a:t>
            </a:r>
            <a:r>
              <a:rPr lang="en-US" dirty="0">
                <a:hlinkClick r:id="rId2" action="ppaction://hlinkpres?slideindex=15&amp;slidetitle=Use fdisk to get the disk image’s partition table. "/>
              </a:rPr>
              <a:t>Recall that when we used </a:t>
            </a:r>
            <a:r>
              <a:rPr lang="en-US" dirty="0" err="1">
                <a:hlinkClick r:id="rId2" action="ppaction://hlinkpres?slideindex=15&amp;slidetitle=Use fdisk to get the disk image’s partition table. "/>
              </a:rPr>
              <a:t>fdisk</a:t>
            </a:r>
            <a:r>
              <a:rPr lang="en-US" dirty="0">
                <a:hlinkClick r:id="rId2" action="ppaction://hlinkpres?slideindex=15&amp;slidetitle=Use fdisk to get the disk image’s partition table. "/>
              </a:rPr>
              <a:t> to print the partition table</a:t>
            </a:r>
            <a:r>
              <a:rPr lang="en-US" dirty="0"/>
              <a:t>, the 2</a:t>
            </a:r>
            <a:r>
              <a:rPr lang="en-US" baseline="30000" dirty="0"/>
              <a:t>nd</a:t>
            </a:r>
            <a:r>
              <a:rPr lang="en-US" dirty="0"/>
              <a:t> partition starts at 104448.</a:t>
            </a:r>
          </a:p>
          <a:p>
            <a:pPr lvl="1"/>
            <a:r>
              <a:rPr lang="en-US" dirty="0" err="1"/>
              <a:t>Fls</a:t>
            </a:r>
            <a:r>
              <a:rPr lang="en-US" dirty="0"/>
              <a:t> requires that we include ‘-o 104448’ in our commands so that it knows to look in the 2</a:t>
            </a:r>
            <a:r>
              <a:rPr lang="en-US" baseline="30000" dirty="0"/>
              <a:t>nd</a:t>
            </a:r>
            <a:r>
              <a:rPr lang="en-US" dirty="0"/>
              <a:t> partition. If you do not supply this information, the tool will not know which partition to look in, and it will not work. </a:t>
            </a:r>
          </a:p>
          <a:p>
            <a:pPr lvl="1"/>
            <a:endParaRPr lang="en-US" dirty="0"/>
          </a:p>
        </p:txBody>
      </p:sp>
    </p:spTree>
    <p:extLst>
      <p:ext uri="{BB962C8B-B14F-4D97-AF65-F5344CB8AC3E}">
        <p14:creationId xmlns:p14="http://schemas.microsoft.com/office/powerpoint/2010/main" val="23036258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F0914-6C3D-437E-A623-EFC16FF789DD}"/>
              </a:ext>
            </a:extLst>
          </p:cNvPr>
          <p:cNvSpPr>
            <a:spLocks noGrp="1"/>
          </p:cNvSpPr>
          <p:nvPr>
            <p:ph type="title"/>
          </p:nvPr>
        </p:nvSpPr>
        <p:spPr/>
        <p:txBody>
          <a:bodyPr/>
          <a:lstStyle/>
          <a:p>
            <a:r>
              <a:rPr lang="en-US" dirty="0"/>
              <a:t>How to get help for </a:t>
            </a:r>
            <a:r>
              <a:rPr lang="en-US" i="1" dirty="0" err="1">
                <a:solidFill>
                  <a:srgbClr val="7030A0"/>
                </a:solidFill>
              </a:rPr>
              <a:t>fls</a:t>
            </a:r>
            <a:r>
              <a:rPr lang="en-US" dirty="0"/>
              <a:t>.</a:t>
            </a:r>
          </a:p>
        </p:txBody>
      </p:sp>
      <p:pic>
        <p:nvPicPr>
          <p:cNvPr id="6" name="Content Placeholder 5">
            <a:extLst>
              <a:ext uri="{FF2B5EF4-FFF2-40B4-BE49-F238E27FC236}">
                <a16:creationId xmlns:a16="http://schemas.microsoft.com/office/drawing/2014/main" id="{A8144962-14C7-49B7-91F5-31BACE0FE449}"/>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678904"/>
            <a:ext cx="9163521" cy="4248368"/>
          </a:xfrm>
        </p:spPr>
      </p:pic>
    </p:spTree>
    <p:extLst>
      <p:ext uri="{BB962C8B-B14F-4D97-AF65-F5344CB8AC3E}">
        <p14:creationId xmlns:p14="http://schemas.microsoft.com/office/powerpoint/2010/main" val="23644751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8AB35-C9A0-4BE2-B1C7-84166C774A92}"/>
              </a:ext>
            </a:extLst>
          </p:cNvPr>
          <p:cNvSpPr>
            <a:spLocks noGrp="1"/>
          </p:cNvSpPr>
          <p:nvPr>
            <p:ph type="title"/>
          </p:nvPr>
        </p:nvSpPr>
        <p:spPr/>
        <p:txBody>
          <a:bodyPr/>
          <a:lstStyle/>
          <a:p>
            <a:r>
              <a:rPr lang="en-US" dirty="0"/>
              <a:t>Use </a:t>
            </a:r>
            <a:r>
              <a:rPr lang="en-US" i="1" dirty="0" err="1">
                <a:solidFill>
                  <a:srgbClr val="7030A0"/>
                </a:solidFill>
              </a:rPr>
              <a:t>fls</a:t>
            </a:r>
            <a:r>
              <a:rPr lang="en-US" dirty="0"/>
              <a:t> to generate a directory listing. </a:t>
            </a:r>
          </a:p>
        </p:txBody>
      </p:sp>
      <p:pic>
        <p:nvPicPr>
          <p:cNvPr id="6" name="Content Placeholder 5">
            <a:extLst>
              <a:ext uri="{FF2B5EF4-FFF2-40B4-BE49-F238E27FC236}">
                <a16:creationId xmlns:a16="http://schemas.microsoft.com/office/drawing/2014/main" id="{8B02C78F-BFD9-416C-A01A-976F46F11CC9}"/>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847100"/>
            <a:ext cx="9097652" cy="3771275"/>
          </a:xfrm>
        </p:spPr>
      </p:pic>
    </p:spTree>
    <p:extLst>
      <p:ext uri="{BB962C8B-B14F-4D97-AF65-F5344CB8AC3E}">
        <p14:creationId xmlns:p14="http://schemas.microsoft.com/office/powerpoint/2010/main" val="28922990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5629C-1D8F-4266-9D48-C085CF7C39C4}"/>
              </a:ext>
            </a:extLst>
          </p:cNvPr>
          <p:cNvSpPr>
            <a:spLocks noGrp="1"/>
          </p:cNvSpPr>
          <p:nvPr>
            <p:ph type="title"/>
          </p:nvPr>
        </p:nvSpPr>
        <p:spPr/>
        <p:txBody>
          <a:bodyPr/>
          <a:lstStyle/>
          <a:p>
            <a:r>
              <a:rPr lang="en-US" dirty="0"/>
              <a:t>Use </a:t>
            </a:r>
            <a:r>
              <a:rPr lang="en-US" i="1" dirty="0">
                <a:solidFill>
                  <a:srgbClr val="7030A0"/>
                </a:solidFill>
              </a:rPr>
              <a:t>grep</a:t>
            </a:r>
            <a:r>
              <a:rPr lang="en-US" dirty="0"/>
              <a:t> to search for torrent applications.</a:t>
            </a:r>
          </a:p>
        </p:txBody>
      </p:sp>
      <p:pic>
        <p:nvPicPr>
          <p:cNvPr id="4" name="Picture 3">
            <a:extLst>
              <a:ext uri="{FF2B5EF4-FFF2-40B4-BE49-F238E27FC236}">
                <a16:creationId xmlns:a16="http://schemas.microsoft.com/office/drawing/2014/main" id="{B59E075F-6EF3-4554-A3F4-711DA1C42275}"/>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251381" y="1690688"/>
            <a:ext cx="11689237" cy="3911435"/>
          </a:xfrm>
          <a:prstGeom prst="rect">
            <a:avLst/>
          </a:prstGeom>
        </p:spPr>
      </p:pic>
    </p:spTree>
    <p:extLst>
      <p:ext uri="{BB962C8B-B14F-4D97-AF65-F5344CB8AC3E}">
        <p14:creationId xmlns:p14="http://schemas.microsoft.com/office/powerpoint/2010/main" val="16419713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B85B8-6CB6-423B-B94C-6C26E57FA062}"/>
              </a:ext>
            </a:extLst>
          </p:cNvPr>
          <p:cNvSpPr>
            <a:spLocks noGrp="1"/>
          </p:cNvSpPr>
          <p:nvPr>
            <p:ph type="title"/>
          </p:nvPr>
        </p:nvSpPr>
        <p:spPr/>
        <p:txBody>
          <a:bodyPr/>
          <a:lstStyle/>
          <a:p>
            <a:r>
              <a:rPr lang="en-US" dirty="0"/>
              <a:t>Use </a:t>
            </a:r>
            <a:r>
              <a:rPr lang="en-US" i="1" dirty="0">
                <a:solidFill>
                  <a:srgbClr val="7030A0"/>
                </a:solidFill>
              </a:rPr>
              <a:t>grep</a:t>
            </a:r>
            <a:r>
              <a:rPr lang="en-US" dirty="0"/>
              <a:t> to search for </a:t>
            </a:r>
            <a:r>
              <a:rPr lang="en-US" i="1" dirty="0">
                <a:solidFill>
                  <a:srgbClr val="7030A0"/>
                </a:solidFill>
              </a:rPr>
              <a:t>torrent</a:t>
            </a:r>
            <a:r>
              <a:rPr lang="en-US" dirty="0"/>
              <a:t> files. </a:t>
            </a:r>
          </a:p>
        </p:txBody>
      </p:sp>
      <p:pic>
        <p:nvPicPr>
          <p:cNvPr id="7" name="Content Placeholder 6">
            <a:extLst>
              <a:ext uri="{FF2B5EF4-FFF2-40B4-BE49-F238E27FC236}">
                <a16:creationId xmlns:a16="http://schemas.microsoft.com/office/drawing/2014/main" id="{6A4128BF-46CC-450B-9184-926A11211472}"/>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138259" y="1615273"/>
            <a:ext cx="11915481" cy="3437493"/>
          </a:xfrm>
        </p:spPr>
      </p:pic>
    </p:spTree>
    <p:extLst>
      <p:ext uri="{BB962C8B-B14F-4D97-AF65-F5344CB8AC3E}">
        <p14:creationId xmlns:p14="http://schemas.microsoft.com/office/powerpoint/2010/main" val="2338936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CAF02-CD94-46CA-8C7B-F10FE013E47A}"/>
              </a:ext>
            </a:extLst>
          </p:cNvPr>
          <p:cNvSpPr>
            <a:spLocks noGrp="1"/>
          </p:cNvSpPr>
          <p:nvPr>
            <p:ph type="title"/>
          </p:nvPr>
        </p:nvSpPr>
        <p:spPr/>
        <p:txBody>
          <a:bodyPr/>
          <a:lstStyle/>
          <a:p>
            <a:r>
              <a:rPr lang="en-US" dirty="0"/>
              <a:t>What are torrent files?</a:t>
            </a:r>
          </a:p>
        </p:txBody>
      </p:sp>
      <p:sp>
        <p:nvSpPr>
          <p:cNvPr id="3" name="Content Placeholder 2">
            <a:extLst>
              <a:ext uri="{FF2B5EF4-FFF2-40B4-BE49-F238E27FC236}">
                <a16:creationId xmlns:a16="http://schemas.microsoft.com/office/drawing/2014/main" id="{C4C0E5FF-FCD2-4DD0-9CA6-D2364F677695}"/>
              </a:ext>
            </a:extLst>
          </p:cNvPr>
          <p:cNvSpPr>
            <a:spLocks noGrp="1"/>
          </p:cNvSpPr>
          <p:nvPr>
            <p:ph idx="1"/>
          </p:nvPr>
        </p:nvSpPr>
        <p:spPr/>
        <p:txBody>
          <a:bodyPr>
            <a:normAutofit/>
          </a:bodyPr>
          <a:lstStyle/>
          <a:p>
            <a:r>
              <a:rPr lang="en-US" dirty="0"/>
              <a:t>Torrent clients use torrent files to manage downloads</a:t>
            </a:r>
          </a:p>
          <a:p>
            <a:pPr lvl="1"/>
            <a:r>
              <a:rPr lang="en-US" dirty="0"/>
              <a:t>These files contain metadata of a file</a:t>
            </a:r>
          </a:p>
          <a:p>
            <a:pPr lvl="1"/>
            <a:r>
              <a:rPr lang="en-US" dirty="0"/>
              <a:t> metadata describes what files a client is trying to download</a:t>
            </a:r>
          </a:p>
          <a:p>
            <a:pPr lvl="2"/>
            <a:r>
              <a:rPr lang="en-GB" dirty="0"/>
              <a:t>e.g., the movie you want to watch</a:t>
            </a:r>
            <a:endParaRPr lang="en-US" dirty="0"/>
          </a:p>
          <a:p>
            <a:r>
              <a:rPr lang="en-US" dirty="0"/>
              <a:t>Torrent clients can</a:t>
            </a:r>
          </a:p>
          <a:p>
            <a:pPr lvl="1"/>
            <a:r>
              <a:rPr lang="en-US" dirty="0"/>
              <a:t>view torrent files </a:t>
            </a:r>
          </a:p>
          <a:p>
            <a:pPr lvl="1"/>
            <a:r>
              <a:rPr lang="en-US" dirty="0"/>
              <a:t>create a torrent file </a:t>
            </a:r>
          </a:p>
          <a:p>
            <a:pPr lvl="1"/>
            <a:r>
              <a:rPr lang="en-US" dirty="0"/>
              <a:t>search for torrent files</a:t>
            </a:r>
          </a:p>
        </p:txBody>
      </p:sp>
    </p:spTree>
    <p:extLst>
      <p:ext uri="{BB962C8B-B14F-4D97-AF65-F5344CB8AC3E}">
        <p14:creationId xmlns:p14="http://schemas.microsoft.com/office/powerpoint/2010/main" val="34772312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AFE52-73E6-4930-8D23-18EC28EAD7B9}"/>
              </a:ext>
            </a:extLst>
          </p:cNvPr>
          <p:cNvSpPr>
            <a:spLocks noGrp="1"/>
          </p:cNvSpPr>
          <p:nvPr>
            <p:ph type="title"/>
          </p:nvPr>
        </p:nvSpPr>
        <p:spPr/>
        <p:txBody>
          <a:bodyPr/>
          <a:lstStyle/>
          <a:p>
            <a:r>
              <a:rPr lang="en-US" dirty="0"/>
              <a:t>Use </a:t>
            </a:r>
            <a:r>
              <a:rPr lang="en-US" i="1" dirty="0">
                <a:solidFill>
                  <a:srgbClr val="7030A0"/>
                </a:solidFill>
              </a:rPr>
              <a:t>grep</a:t>
            </a:r>
            <a:r>
              <a:rPr lang="en-US" dirty="0"/>
              <a:t> to search for </a:t>
            </a:r>
            <a:r>
              <a:rPr lang="en-US" i="1" dirty="0">
                <a:solidFill>
                  <a:srgbClr val="7030A0"/>
                </a:solidFill>
              </a:rPr>
              <a:t>.mp3 </a:t>
            </a:r>
            <a:r>
              <a:rPr lang="en-US" dirty="0"/>
              <a:t>files.</a:t>
            </a:r>
          </a:p>
        </p:txBody>
      </p:sp>
      <p:pic>
        <p:nvPicPr>
          <p:cNvPr id="4" name="Picture 3">
            <a:extLst>
              <a:ext uri="{FF2B5EF4-FFF2-40B4-BE49-F238E27FC236}">
                <a16:creationId xmlns:a16="http://schemas.microsoft.com/office/drawing/2014/main" id="{0B197875-57CF-45BF-911A-0D04D694DCA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166540" y="1690688"/>
            <a:ext cx="11858920" cy="4284920"/>
          </a:xfrm>
          <a:prstGeom prst="rect">
            <a:avLst/>
          </a:prstGeom>
        </p:spPr>
      </p:pic>
    </p:spTree>
    <p:extLst>
      <p:ext uri="{BB962C8B-B14F-4D97-AF65-F5344CB8AC3E}">
        <p14:creationId xmlns:p14="http://schemas.microsoft.com/office/powerpoint/2010/main" val="18194148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68A36-5674-495E-9A53-E4B18EB14321}"/>
              </a:ext>
            </a:extLst>
          </p:cNvPr>
          <p:cNvSpPr>
            <a:spLocks noGrp="1"/>
          </p:cNvSpPr>
          <p:nvPr>
            <p:ph type="title"/>
          </p:nvPr>
        </p:nvSpPr>
        <p:spPr/>
        <p:txBody>
          <a:bodyPr/>
          <a:lstStyle/>
          <a:p>
            <a:r>
              <a:rPr lang="en-US" dirty="0"/>
              <a:t>Use </a:t>
            </a:r>
            <a:r>
              <a:rPr lang="en-US" i="1" dirty="0">
                <a:solidFill>
                  <a:srgbClr val="7030A0"/>
                </a:solidFill>
              </a:rPr>
              <a:t>grep</a:t>
            </a:r>
            <a:r>
              <a:rPr lang="en-US" dirty="0"/>
              <a:t> to search for text files.</a:t>
            </a:r>
          </a:p>
        </p:txBody>
      </p:sp>
      <p:pic>
        <p:nvPicPr>
          <p:cNvPr id="6" name="Content Placeholder 5">
            <a:extLst>
              <a:ext uri="{FF2B5EF4-FFF2-40B4-BE49-F238E27FC236}">
                <a16:creationId xmlns:a16="http://schemas.microsoft.com/office/drawing/2014/main" id="{E044E986-54E6-476E-B162-CD45B69FF532}"/>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128833" y="1852496"/>
            <a:ext cx="11934334" cy="3153007"/>
          </a:xfrm>
        </p:spPr>
      </p:pic>
    </p:spTree>
    <p:extLst>
      <p:ext uri="{BB962C8B-B14F-4D97-AF65-F5344CB8AC3E}">
        <p14:creationId xmlns:p14="http://schemas.microsoft.com/office/powerpoint/2010/main" val="21426368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B7C59-6C7C-4412-A548-38BFA067FA01}"/>
              </a:ext>
            </a:extLst>
          </p:cNvPr>
          <p:cNvSpPr>
            <a:spLocks noGrp="1"/>
          </p:cNvSpPr>
          <p:nvPr>
            <p:ph type="title"/>
          </p:nvPr>
        </p:nvSpPr>
        <p:spPr/>
        <p:txBody>
          <a:bodyPr/>
          <a:lstStyle/>
          <a:p>
            <a:r>
              <a:rPr lang="en-US" dirty="0"/>
              <a:t>Use </a:t>
            </a:r>
            <a:r>
              <a:rPr lang="en-US" i="1" dirty="0">
                <a:solidFill>
                  <a:srgbClr val="7030A0"/>
                </a:solidFill>
              </a:rPr>
              <a:t>grep</a:t>
            </a:r>
            <a:r>
              <a:rPr lang="en-US" dirty="0"/>
              <a:t> to search for email client. </a:t>
            </a:r>
          </a:p>
        </p:txBody>
      </p:sp>
      <p:pic>
        <p:nvPicPr>
          <p:cNvPr id="6" name="Content Placeholder 5">
            <a:extLst>
              <a:ext uri="{FF2B5EF4-FFF2-40B4-BE49-F238E27FC236}">
                <a16:creationId xmlns:a16="http://schemas.microsoft.com/office/drawing/2014/main" id="{F49E9C52-0BF6-4381-9BA2-7C2EEBAA04AE}"/>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424206" y="1690687"/>
            <a:ext cx="11510127" cy="4653551"/>
          </a:xfrm>
        </p:spPr>
      </p:pic>
    </p:spTree>
    <p:extLst>
      <p:ext uri="{BB962C8B-B14F-4D97-AF65-F5344CB8AC3E}">
        <p14:creationId xmlns:p14="http://schemas.microsoft.com/office/powerpoint/2010/main" val="17447592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3928B-1731-4ADD-A4DD-54AB9AB385A3}"/>
              </a:ext>
            </a:extLst>
          </p:cNvPr>
          <p:cNvSpPr>
            <a:spLocks noGrp="1"/>
          </p:cNvSpPr>
          <p:nvPr>
            <p:ph type="title"/>
          </p:nvPr>
        </p:nvSpPr>
        <p:spPr/>
        <p:txBody>
          <a:bodyPr/>
          <a:lstStyle/>
          <a:p>
            <a:r>
              <a:rPr lang="en-US" dirty="0"/>
              <a:t>Use </a:t>
            </a:r>
            <a:r>
              <a:rPr lang="en-US" i="1" dirty="0">
                <a:solidFill>
                  <a:srgbClr val="7030A0"/>
                </a:solidFill>
              </a:rPr>
              <a:t>grep</a:t>
            </a:r>
            <a:r>
              <a:rPr lang="en-US" dirty="0"/>
              <a:t> to search for web browsers.</a:t>
            </a:r>
          </a:p>
        </p:txBody>
      </p:sp>
      <p:pic>
        <p:nvPicPr>
          <p:cNvPr id="5" name="Content Placeholder 4">
            <a:extLst>
              <a:ext uri="{FF2B5EF4-FFF2-40B4-BE49-F238E27FC236}">
                <a16:creationId xmlns:a16="http://schemas.microsoft.com/office/drawing/2014/main" id="{DA88D7C0-C568-42E8-8017-4E310FB51E9B}"/>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262890" y="1433250"/>
            <a:ext cx="11464290" cy="4876110"/>
          </a:xfrm>
        </p:spPr>
      </p:pic>
    </p:spTree>
    <p:extLst>
      <p:ext uri="{BB962C8B-B14F-4D97-AF65-F5344CB8AC3E}">
        <p14:creationId xmlns:p14="http://schemas.microsoft.com/office/powerpoint/2010/main" val="33033969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5CFE5-9AFE-442D-AC8B-C4196A46B557}"/>
              </a:ext>
            </a:extLst>
          </p:cNvPr>
          <p:cNvSpPr>
            <a:spLocks noGrp="1"/>
          </p:cNvSpPr>
          <p:nvPr>
            <p:ph type="title"/>
          </p:nvPr>
        </p:nvSpPr>
        <p:spPr/>
        <p:txBody>
          <a:bodyPr/>
          <a:lstStyle/>
          <a:p>
            <a:r>
              <a:rPr lang="en-US" dirty="0"/>
              <a:t>Look for directories/files seen from </a:t>
            </a:r>
            <a:r>
              <a:rPr lang="en-US" dirty="0" err="1"/>
              <a:t>Regripper’s</a:t>
            </a:r>
            <a:r>
              <a:rPr lang="en-US" dirty="0"/>
              <a:t> </a:t>
            </a:r>
            <a:r>
              <a:rPr lang="en-US" dirty="0" err="1"/>
              <a:t>recentdocs</a:t>
            </a:r>
            <a:r>
              <a:rPr lang="en-US" dirty="0"/>
              <a:t> plugin. </a:t>
            </a:r>
          </a:p>
        </p:txBody>
      </p:sp>
      <p:sp>
        <p:nvSpPr>
          <p:cNvPr id="3" name="Content Placeholder 2">
            <a:extLst>
              <a:ext uri="{FF2B5EF4-FFF2-40B4-BE49-F238E27FC236}">
                <a16:creationId xmlns:a16="http://schemas.microsoft.com/office/drawing/2014/main" id="{4E18260E-92F1-4F33-BACF-8274281C2B96}"/>
              </a:ext>
            </a:extLst>
          </p:cNvPr>
          <p:cNvSpPr>
            <a:spLocks noGrp="1"/>
          </p:cNvSpPr>
          <p:nvPr>
            <p:ph idx="1"/>
          </p:nvPr>
        </p:nvSpPr>
        <p:spPr/>
        <p:txBody>
          <a:bodyPr>
            <a:normAutofit fontScale="92500" lnSpcReduction="10000"/>
          </a:bodyPr>
          <a:lstStyle/>
          <a:p>
            <a:r>
              <a:rPr lang="en-US" dirty="0"/>
              <a:t>The same process can be done for any other files that catches your eye. </a:t>
            </a:r>
          </a:p>
          <a:p>
            <a:r>
              <a:rPr lang="en-US" dirty="0"/>
              <a:t>From this, the files/programs of interest are:</a:t>
            </a:r>
          </a:p>
          <a:p>
            <a:pPr lvl="1"/>
            <a:r>
              <a:rPr lang="en-US" dirty="0"/>
              <a:t>utorrentie.exe (uTorrent setup executable)</a:t>
            </a:r>
          </a:p>
          <a:p>
            <a:pPr lvl="1"/>
            <a:r>
              <a:rPr lang="en-US" dirty="0"/>
              <a:t>uTorrent.exe (uTorrent executable)</a:t>
            </a:r>
          </a:p>
          <a:p>
            <a:pPr lvl="1"/>
            <a:r>
              <a:rPr lang="en-US" dirty="0"/>
              <a:t>Contraband.mp3.torrent</a:t>
            </a:r>
          </a:p>
          <a:p>
            <a:pPr lvl="1"/>
            <a:r>
              <a:rPr lang="en-US" dirty="0"/>
              <a:t>Contraband.mp3 and its link file</a:t>
            </a:r>
          </a:p>
          <a:p>
            <a:pPr lvl="1"/>
            <a:r>
              <a:rPr lang="en-US" dirty="0"/>
              <a:t>Sample-1.mp3.torrent </a:t>
            </a:r>
          </a:p>
          <a:p>
            <a:pPr lvl="1"/>
            <a:r>
              <a:rPr lang="en-US" dirty="0"/>
              <a:t>Sample-1.mp3 and its link file</a:t>
            </a:r>
          </a:p>
          <a:p>
            <a:pPr lvl="1"/>
            <a:r>
              <a:rPr lang="en-US" dirty="0"/>
              <a:t>List-(1,2,3).txt</a:t>
            </a:r>
          </a:p>
          <a:p>
            <a:pPr lvl="1"/>
            <a:r>
              <a:rPr lang="en-US" dirty="0"/>
              <a:t>Mozilla Thunderbird</a:t>
            </a:r>
          </a:p>
          <a:p>
            <a:pPr lvl="1"/>
            <a:r>
              <a:rPr lang="en-US" dirty="0"/>
              <a:t>Microsoft Edge</a:t>
            </a:r>
          </a:p>
          <a:p>
            <a:pPr lvl="1"/>
            <a:r>
              <a:rPr lang="en-US" dirty="0"/>
              <a:t>Internet Explorer</a:t>
            </a:r>
          </a:p>
          <a:p>
            <a:endParaRPr lang="en-US" dirty="0"/>
          </a:p>
        </p:txBody>
      </p:sp>
    </p:spTree>
    <p:extLst>
      <p:ext uri="{BB962C8B-B14F-4D97-AF65-F5344CB8AC3E}">
        <p14:creationId xmlns:p14="http://schemas.microsoft.com/office/powerpoint/2010/main" val="26813049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613B3-7089-4733-80D1-F16626E77912}"/>
              </a:ext>
            </a:extLst>
          </p:cNvPr>
          <p:cNvSpPr>
            <a:spLocks noGrp="1"/>
          </p:cNvSpPr>
          <p:nvPr>
            <p:ph type="title"/>
          </p:nvPr>
        </p:nvSpPr>
        <p:spPr/>
        <p:txBody>
          <a:bodyPr/>
          <a:lstStyle/>
          <a:p>
            <a:r>
              <a:rPr lang="en-US" dirty="0"/>
              <a:t>Explanation</a:t>
            </a:r>
          </a:p>
        </p:txBody>
      </p:sp>
      <p:sp>
        <p:nvSpPr>
          <p:cNvPr id="6" name="Content Placeholder 5">
            <a:extLst>
              <a:ext uri="{FF2B5EF4-FFF2-40B4-BE49-F238E27FC236}">
                <a16:creationId xmlns:a16="http://schemas.microsoft.com/office/drawing/2014/main" id="{4F81280C-B968-42D8-866D-70CAFF3AD6DB}"/>
              </a:ext>
            </a:extLst>
          </p:cNvPr>
          <p:cNvSpPr>
            <a:spLocks noGrp="1"/>
          </p:cNvSpPr>
          <p:nvPr>
            <p:ph idx="1"/>
          </p:nvPr>
        </p:nvSpPr>
        <p:spPr/>
        <p:txBody>
          <a:bodyPr>
            <a:normAutofit fontScale="92500"/>
          </a:bodyPr>
          <a:lstStyle/>
          <a:p>
            <a:r>
              <a:rPr lang="en-US" dirty="0"/>
              <a:t>Using </a:t>
            </a:r>
            <a:r>
              <a:rPr lang="en-US" dirty="0" err="1"/>
              <a:t>Regripper’s</a:t>
            </a:r>
            <a:r>
              <a:rPr lang="en-US" dirty="0"/>
              <a:t> </a:t>
            </a:r>
            <a:r>
              <a:rPr lang="en-US" i="1" dirty="0" err="1">
                <a:solidFill>
                  <a:srgbClr val="7030A0"/>
                </a:solidFill>
              </a:rPr>
              <a:t>recentdocs</a:t>
            </a:r>
            <a:r>
              <a:rPr lang="en-US" dirty="0"/>
              <a:t> plugin, we were able to find the files the user recently accessed. Fortunately, these were files relevant to the investigation.</a:t>
            </a:r>
          </a:p>
          <a:p>
            <a:r>
              <a:rPr lang="en-US" dirty="0"/>
              <a:t>Using </a:t>
            </a:r>
            <a:r>
              <a:rPr lang="en-US" i="1" dirty="0" err="1">
                <a:solidFill>
                  <a:srgbClr val="7030A0"/>
                </a:solidFill>
              </a:rPr>
              <a:t>fls</a:t>
            </a:r>
            <a:r>
              <a:rPr lang="en-US" dirty="0"/>
              <a:t>, we searched for the files we saw from </a:t>
            </a:r>
            <a:r>
              <a:rPr lang="en-US" dirty="0" err="1"/>
              <a:t>Regripper’s</a:t>
            </a:r>
            <a:r>
              <a:rPr lang="en-US" dirty="0"/>
              <a:t> </a:t>
            </a:r>
            <a:r>
              <a:rPr lang="en-US" i="1" dirty="0" err="1">
                <a:solidFill>
                  <a:srgbClr val="7030A0"/>
                </a:solidFill>
              </a:rPr>
              <a:t>recentdocs</a:t>
            </a:r>
            <a:r>
              <a:rPr lang="en-US" dirty="0"/>
              <a:t> output. </a:t>
            </a:r>
          </a:p>
          <a:p>
            <a:r>
              <a:rPr lang="en-US" dirty="0"/>
              <a:t>We found a torrent application, torrent files, mp3 files with similar names to the torrents, an email client, and web browsers. We also have timestamps related to when the user last accessed and changed the files. </a:t>
            </a:r>
          </a:p>
          <a:p>
            <a:pPr lvl="1"/>
            <a:r>
              <a:rPr lang="en-US" dirty="0"/>
              <a:t>The timestamps will help us narrow our investigation to specific time periods. This is very useful for timeline analysis. We will create one in the next demonstration.</a:t>
            </a:r>
          </a:p>
          <a:p>
            <a:endParaRPr lang="en-US" dirty="0"/>
          </a:p>
        </p:txBody>
      </p:sp>
    </p:spTree>
    <p:extLst>
      <p:ext uri="{BB962C8B-B14F-4D97-AF65-F5344CB8AC3E}">
        <p14:creationId xmlns:p14="http://schemas.microsoft.com/office/powerpoint/2010/main" val="12776801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937E1-3C16-48A2-9B9D-84151E0D99F1}"/>
              </a:ext>
            </a:extLst>
          </p:cNvPr>
          <p:cNvSpPr>
            <a:spLocks noGrp="1"/>
          </p:cNvSpPr>
          <p:nvPr>
            <p:ph type="title"/>
          </p:nvPr>
        </p:nvSpPr>
        <p:spPr/>
        <p:txBody>
          <a:bodyPr/>
          <a:lstStyle/>
          <a:p>
            <a:r>
              <a:rPr lang="en-US" dirty="0"/>
              <a:t>What the discovered torrent files mean for the investigation.</a:t>
            </a:r>
          </a:p>
        </p:txBody>
      </p:sp>
      <p:sp>
        <p:nvSpPr>
          <p:cNvPr id="3" name="Content Placeholder 2">
            <a:extLst>
              <a:ext uri="{FF2B5EF4-FFF2-40B4-BE49-F238E27FC236}">
                <a16:creationId xmlns:a16="http://schemas.microsoft.com/office/drawing/2014/main" id="{4FBCC884-52E3-4565-BA86-0D8599AFF26B}"/>
              </a:ext>
            </a:extLst>
          </p:cNvPr>
          <p:cNvSpPr>
            <a:spLocks noGrp="1"/>
          </p:cNvSpPr>
          <p:nvPr>
            <p:ph idx="1"/>
          </p:nvPr>
        </p:nvSpPr>
        <p:spPr/>
        <p:txBody>
          <a:bodyPr/>
          <a:lstStyle/>
          <a:p>
            <a:r>
              <a:rPr lang="en-US" dirty="0"/>
              <a:t>Kamryn has ‘</a:t>
            </a:r>
            <a:r>
              <a:rPr lang="en-US" i="1" dirty="0">
                <a:solidFill>
                  <a:srgbClr val="7030A0"/>
                </a:solidFill>
              </a:rPr>
              <a:t>Contraband.mp3.torrent</a:t>
            </a:r>
            <a:r>
              <a:rPr lang="en-US" dirty="0"/>
              <a:t>’ and ‘</a:t>
            </a:r>
            <a:r>
              <a:rPr lang="en-US" i="1" dirty="0">
                <a:solidFill>
                  <a:srgbClr val="7030A0"/>
                </a:solidFill>
              </a:rPr>
              <a:t>Contraband.mp3</a:t>
            </a:r>
            <a:r>
              <a:rPr lang="en-US" dirty="0"/>
              <a:t>’. </a:t>
            </a:r>
          </a:p>
          <a:p>
            <a:pPr lvl="1"/>
            <a:r>
              <a:rPr lang="en-US" dirty="0"/>
              <a:t>‘</a:t>
            </a:r>
            <a:r>
              <a:rPr lang="en-US" i="1" dirty="0">
                <a:solidFill>
                  <a:srgbClr val="7030A0"/>
                </a:solidFill>
              </a:rPr>
              <a:t>Contraband.mp3</a:t>
            </a:r>
            <a:r>
              <a:rPr lang="en-US" dirty="0"/>
              <a:t>’ could have been downloaded from the torrent file, or Kamryn already had it and created a torrent file out of it.</a:t>
            </a:r>
          </a:p>
          <a:p>
            <a:r>
              <a:rPr lang="en-US" dirty="0"/>
              <a:t>The same applies for ‘</a:t>
            </a:r>
            <a:r>
              <a:rPr lang="en-US" i="1" dirty="0">
                <a:solidFill>
                  <a:srgbClr val="7030A0"/>
                </a:solidFill>
              </a:rPr>
              <a:t>Sample-1.mp3.torrent</a:t>
            </a:r>
            <a:r>
              <a:rPr lang="en-US" dirty="0"/>
              <a:t>’ and ‘</a:t>
            </a:r>
            <a:r>
              <a:rPr lang="en-US" i="1" dirty="0">
                <a:solidFill>
                  <a:srgbClr val="7030A0"/>
                </a:solidFill>
              </a:rPr>
              <a:t>Sample-1.mp3</a:t>
            </a:r>
            <a:r>
              <a:rPr lang="en-US" dirty="0"/>
              <a:t>’. </a:t>
            </a:r>
          </a:p>
          <a:p>
            <a:r>
              <a:rPr lang="en-US" dirty="0"/>
              <a:t>When we acquire more information, we could determine how Kamryn acquired these files. For now, we know that Kamryn has the files the company is looking for and could be torrenting them. </a:t>
            </a:r>
          </a:p>
          <a:p>
            <a:pPr lvl="1"/>
            <a:endParaRPr lang="en-US" dirty="0"/>
          </a:p>
        </p:txBody>
      </p:sp>
    </p:spTree>
    <p:extLst>
      <p:ext uri="{BB962C8B-B14F-4D97-AF65-F5344CB8AC3E}">
        <p14:creationId xmlns:p14="http://schemas.microsoft.com/office/powerpoint/2010/main" val="11572900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EF688-2952-4D29-866C-C646D0FCBE46}"/>
              </a:ext>
            </a:extLst>
          </p:cNvPr>
          <p:cNvSpPr>
            <a:spLocks noGrp="1"/>
          </p:cNvSpPr>
          <p:nvPr>
            <p:ph type="title"/>
          </p:nvPr>
        </p:nvSpPr>
        <p:spPr/>
        <p:txBody>
          <a:bodyPr/>
          <a:lstStyle/>
          <a:p>
            <a:r>
              <a:rPr lang="en-US" dirty="0"/>
              <a:t>(Optional) Fix the output from </a:t>
            </a:r>
            <a:r>
              <a:rPr lang="en-US" i="1" dirty="0" err="1">
                <a:solidFill>
                  <a:srgbClr val="7030A0"/>
                </a:solidFill>
              </a:rPr>
              <a:t>fls</a:t>
            </a:r>
            <a:endParaRPr lang="en-US" i="1" dirty="0">
              <a:solidFill>
                <a:srgbClr val="7030A0"/>
              </a:solidFill>
            </a:endParaRPr>
          </a:p>
        </p:txBody>
      </p:sp>
      <p:sp>
        <p:nvSpPr>
          <p:cNvPr id="3" name="Content Placeholder 2">
            <a:extLst>
              <a:ext uri="{FF2B5EF4-FFF2-40B4-BE49-F238E27FC236}">
                <a16:creationId xmlns:a16="http://schemas.microsoft.com/office/drawing/2014/main" id="{E9C20653-3135-44E5-AAA4-3B80745246F6}"/>
              </a:ext>
            </a:extLst>
          </p:cNvPr>
          <p:cNvSpPr>
            <a:spLocks noGrp="1"/>
          </p:cNvSpPr>
          <p:nvPr>
            <p:ph idx="1"/>
          </p:nvPr>
        </p:nvSpPr>
        <p:spPr/>
        <p:txBody>
          <a:bodyPr>
            <a:normAutofit fontScale="92500"/>
          </a:bodyPr>
          <a:lstStyle/>
          <a:p>
            <a:r>
              <a:rPr lang="en-US" dirty="0"/>
              <a:t>By default, </a:t>
            </a:r>
            <a:r>
              <a:rPr lang="en-US" i="1" dirty="0" err="1">
                <a:solidFill>
                  <a:srgbClr val="7030A0"/>
                </a:solidFill>
              </a:rPr>
              <a:t>fls</a:t>
            </a:r>
            <a:r>
              <a:rPr lang="en-US" dirty="0"/>
              <a:t> does not label the columns. If you want each column labeled:</a:t>
            </a:r>
          </a:p>
          <a:p>
            <a:pPr lvl="1"/>
            <a:r>
              <a:rPr lang="en-US" dirty="0"/>
              <a:t>Use the echo command to create column names</a:t>
            </a:r>
          </a:p>
          <a:p>
            <a:pPr lvl="1"/>
            <a:r>
              <a:rPr lang="en-US" dirty="0"/>
              <a:t>Use the cat command to output the contents of the file directory text file</a:t>
            </a:r>
          </a:p>
          <a:p>
            <a:pPr lvl="1"/>
            <a:r>
              <a:rPr lang="en-US" dirty="0"/>
              <a:t>Combine these into one file</a:t>
            </a:r>
          </a:p>
          <a:p>
            <a:pPr lvl="2"/>
            <a:r>
              <a:rPr lang="en-US" dirty="0"/>
              <a:t>First, we will use the echo command to place the column names into a text file, file_directory_modified.txt.</a:t>
            </a:r>
          </a:p>
          <a:p>
            <a:pPr lvl="2"/>
            <a:r>
              <a:rPr lang="en-US" dirty="0"/>
              <a:t>Then, we will use the cat command to place the entries from the file_directory_original.txt file into file_directory_modified.txt. </a:t>
            </a:r>
          </a:p>
          <a:p>
            <a:r>
              <a:rPr lang="en-US" dirty="0"/>
              <a:t>Important echo flag – </a:t>
            </a:r>
          </a:p>
          <a:p>
            <a:pPr lvl="1"/>
            <a:r>
              <a:rPr lang="en-US" i="1" dirty="0">
                <a:solidFill>
                  <a:srgbClr val="7030A0"/>
                </a:solidFill>
              </a:rPr>
              <a:t>-e</a:t>
            </a:r>
            <a:r>
              <a:rPr lang="en-US" dirty="0"/>
              <a:t>: allows echo to recognize backslash characters</a:t>
            </a:r>
          </a:p>
          <a:p>
            <a:pPr lvl="2"/>
            <a:r>
              <a:rPr lang="en-US" i="1" dirty="0">
                <a:solidFill>
                  <a:srgbClr val="7030A0"/>
                </a:solidFill>
              </a:rPr>
              <a:t>\t </a:t>
            </a:r>
            <a:r>
              <a:rPr lang="en-US" dirty="0"/>
              <a:t>is one of these backslash characters. </a:t>
            </a:r>
            <a:r>
              <a:rPr lang="en-US" i="1" dirty="0">
                <a:solidFill>
                  <a:srgbClr val="7030A0"/>
                </a:solidFill>
              </a:rPr>
              <a:t>\t </a:t>
            </a:r>
            <a:r>
              <a:rPr lang="en-US" dirty="0"/>
              <a:t>inserts a horizontal tab space.</a:t>
            </a:r>
          </a:p>
          <a:p>
            <a:pPr lvl="2"/>
            <a:r>
              <a:rPr lang="en-US" dirty="0"/>
              <a:t>Use the command ‘man echo’ to view all possible options.</a:t>
            </a:r>
          </a:p>
          <a:p>
            <a:pPr marL="0" indent="0">
              <a:buNone/>
            </a:pPr>
            <a:endParaRPr lang="en-US" dirty="0"/>
          </a:p>
        </p:txBody>
      </p:sp>
    </p:spTree>
    <p:extLst>
      <p:ext uri="{BB962C8B-B14F-4D97-AF65-F5344CB8AC3E}">
        <p14:creationId xmlns:p14="http://schemas.microsoft.com/office/powerpoint/2010/main" val="41296292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68C5B-9AF6-4543-82E6-B1EDF0ACF66F}"/>
              </a:ext>
            </a:extLst>
          </p:cNvPr>
          <p:cNvSpPr>
            <a:spLocks noGrp="1"/>
          </p:cNvSpPr>
          <p:nvPr>
            <p:ph type="title"/>
          </p:nvPr>
        </p:nvSpPr>
        <p:spPr/>
        <p:txBody>
          <a:bodyPr>
            <a:normAutofit fontScale="90000"/>
          </a:bodyPr>
          <a:lstStyle/>
          <a:p>
            <a:r>
              <a:rPr lang="en-US" dirty="0"/>
              <a:t>Use echo to create column titles, then cat to output the contents of our recently created text file. Redirect output to a new text file.</a:t>
            </a:r>
          </a:p>
        </p:txBody>
      </p:sp>
      <p:pic>
        <p:nvPicPr>
          <p:cNvPr id="6" name="Content Placeholder 5">
            <a:extLst>
              <a:ext uri="{FF2B5EF4-FFF2-40B4-BE49-F238E27FC236}">
                <a16:creationId xmlns:a16="http://schemas.microsoft.com/office/drawing/2014/main" id="{0A19C655-6D9B-49DE-B6BC-989CD6B9E50A}"/>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2156043"/>
            <a:ext cx="10515600" cy="3292650"/>
          </a:xfrm>
        </p:spPr>
      </p:pic>
    </p:spTree>
    <p:extLst>
      <p:ext uri="{BB962C8B-B14F-4D97-AF65-F5344CB8AC3E}">
        <p14:creationId xmlns:p14="http://schemas.microsoft.com/office/powerpoint/2010/main" val="23195859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9AE93-CDC7-4343-ADA1-03A8C39566F0}"/>
              </a:ext>
            </a:extLst>
          </p:cNvPr>
          <p:cNvSpPr>
            <a:spLocks noGrp="1"/>
          </p:cNvSpPr>
          <p:nvPr>
            <p:ph type="title"/>
          </p:nvPr>
        </p:nvSpPr>
        <p:spPr/>
        <p:txBody>
          <a:bodyPr/>
          <a:lstStyle/>
          <a:p>
            <a:r>
              <a:rPr lang="en-US" dirty="0"/>
              <a:t>Here is how it would look in a GUI application.</a:t>
            </a:r>
          </a:p>
        </p:txBody>
      </p:sp>
      <p:pic>
        <p:nvPicPr>
          <p:cNvPr id="7" name="Content Placeholder 6">
            <a:extLst>
              <a:ext uri="{FF2B5EF4-FFF2-40B4-BE49-F238E27FC236}">
                <a16:creationId xmlns:a16="http://schemas.microsoft.com/office/drawing/2014/main" id="{128E3DF9-A933-4C7B-98BD-3F31EA4D9554}"/>
              </a:ext>
            </a:extLst>
          </p:cNvPr>
          <p:cNvPicPr>
            <a:picLocks noGrp="1" noChangeAspect="1"/>
          </p:cNvPicPr>
          <p:nvPr>
            <p:ph idx="1"/>
          </p:nvPr>
        </p:nvPicPr>
        <p:blipFill>
          <a:blip r:embed="rId2"/>
          <a:stretch>
            <a:fillRect/>
          </a:stretch>
        </p:blipFill>
        <p:spPr>
          <a:xfrm>
            <a:off x="102870" y="2151387"/>
            <a:ext cx="11990070" cy="2024687"/>
          </a:xfrm>
        </p:spPr>
      </p:pic>
    </p:spTree>
    <p:extLst>
      <p:ext uri="{BB962C8B-B14F-4D97-AF65-F5344CB8AC3E}">
        <p14:creationId xmlns:p14="http://schemas.microsoft.com/office/powerpoint/2010/main" val="4000141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D79DA-2155-430F-9E70-0A79015413C5}"/>
              </a:ext>
            </a:extLst>
          </p:cNvPr>
          <p:cNvSpPr>
            <a:spLocks noGrp="1"/>
          </p:cNvSpPr>
          <p:nvPr>
            <p:ph type="title"/>
          </p:nvPr>
        </p:nvSpPr>
        <p:spPr/>
        <p:txBody>
          <a:bodyPr/>
          <a:lstStyle/>
          <a:p>
            <a:r>
              <a:rPr lang="en-US" dirty="0"/>
              <a:t>A simple scenario</a:t>
            </a:r>
          </a:p>
        </p:txBody>
      </p:sp>
      <p:sp>
        <p:nvSpPr>
          <p:cNvPr id="3" name="Content Placeholder 2">
            <a:extLst>
              <a:ext uri="{FF2B5EF4-FFF2-40B4-BE49-F238E27FC236}">
                <a16:creationId xmlns:a16="http://schemas.microsoft.com/office/drawing/2014/main" id="{6954C839-9C9E-4D80-B384-2F041C914CAF}"/>
              </a:ext>
            </a:extLst>
          </p:cNvPr>
          <p:cNvSpPr>
            <a:spLocks noGrp="1"/>
          </p:cNvSpPr>
          <p:nvPr>
            <p:ph idx="1"/>
          </p:nvPr>
        </p:nvSpPr>
        <p:spPr>
          <a:xfrm>
            <a:off x="838200" y="1608455"/>
            <a:ext cx="10515600" cy="4351338"/>
          </a:xfrm>
        </p:spPr>
        <p:txBody>
          <a:bodyPr>
            <a:normAutofit/>
          </a:bodyPr>
          <a:lstStyle/>
          <a:p>
            <a:r>
              <a:rPr lang="en-US" dirty="0"/>
              <a:t>John creates a torrent file called ‘</a:t>
            </a:r>
            <a:r>
              <a:rPr lang="en-US" i="1" dirty="0">
                <a:solidFill>
                  <a:srgbClr val="7030A0"/>
                </a:solidFill>
              </a:rPr>
              <a:t>example.mp3.torrent</a:t>
            </a:r>
            <a:r>
              <a:rPr lang="en-US" dirty="0"/>
              <a:t>’. </a:t>
            </a:r>
          </a:p>
          <a:p>
            <a:pPr lvl="1"/>
            <a:r>
              <a:rPr lang="en-US" dirty="0"/>
              <a:t>The file he created it from was called ‘</a:t>
            </a:r>
            <a:r>
              <a:rPr lang="en-US" i="1" dirty="0">
                <a:solidFill>
                  <a:srgbClr val="7030A0"/>
                </a:solidFill>
              </a:rPr>
              <a:t>example.mp3</a:t>
            </a:r>
            <a:r>
              <a:rPr lang="en-US" dirty="0"/>
              <a:t>’. </a:t>
            </a:r>
          </a:p>
          <a:p>
            <a:r>
              <a:rPr lang="en-US" dirty="0"/>
              <a:t>‘</a:t>
            </a:r>
            <a:r>
              <a:rPr lang="en-US" i="1" dirty="0">
                <a:solidFill>
                  <a:srgbClr val="7030A0"/>
                </a:solidFill>
              </a:rPr>
              <a:t>example.mp3.torrent</a:t>
            </a:r>
            <a:r>
              <a:rPr lang="en-US" dirty="0"/>
              <a:t>’ contains metadata of ‘</a:t>
            </a:r>
            <a:r>
              <a:rPr lang="en-US" i="1" dirty="0">
                <a:solidFill>
                  <a:srgbClr val="7030A0"/>
                </a:solidFill>
              </a:rPr>
              <a:t>example.mp3</a:t>
            </a:r>
            <a:r>
              <a:rPr lang="en-US" dirty="0"/>
              <a:t>’. </a:t>
            </a:r>
          </a:p>
          <a:p>
            <a:r>
              <a:rPr lang="en-US" dirty="0"/>
              <a:t>When the download completes for ‘</a:t>
            </a:r>
            <a:r>
              <a:rPr lang="en-US" i="1" dirty="0">
                <a:solidFill>
                  <a:srgbClr val="7030A0"/>
                </a:solidFill>
              </a:rPr>
              <a:t>example.mp3.torrent</a:t>
            </a:r>
            <a:r>
              <a:rPr lang="en-US" dirty="0"/>
              <a:t>’, you will have ‘</a:t>
            </a:r>
            <a:r>
              <a:rPr lang="en-US" i="1" dirty="0">
                <a:solidFill>
                  <a:srgbClr val="7030A0"/>
                </a:solidFill>
              </a:rPr>
              <a:t>example.mp3</a:t>
            </a:r>
            <a:r>
              <a:rPr lang="en-US" dirty="0"/>
              <a:t>’ on your system.</a:t>
            </a:r>
          </a:p>
          <a:p>
            <a:endParaRPr lang="en-US" dirty="0"/>
          </a:p>
          <a:p>
            <a:endParaRPr lang="en-US" dirty="0"/>
          </a:p>
        </p:txBody>
      </p:sp>
    </p:spTree>
    <p:extLst>
      <p:ext uri="{BB962C8B-B14F-4D97-AF65-F5344CB8AC3E}">
        <p14:creationId xmlns:p14="http://schemas.microsoft.com/office/powerpoint/2010/main" val="153079043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B5AD7-DC55-449E-9668-EF68E7F80749}"/>
              </a:ext>
            </a:extLst>
          </p:cNvPr>
          <p:cNvSpPr>
            <a:spLocks noGrp="1"/>
          </p:cNvSpPr>
          <p:nvPr>
            <p:ph type="title"/>
          </p:nvPr>
        </p:nvSpPr>
        <p:spPr/>
        <p:txBody>
          <a:bodyPr/>
          <a:lstStyle/>
          <a:p>
            <a:r>
              <a:rPr lang="en-US" dirty="0"/>
              <a:t>Alternate Ways of Answering the Question</a:t>
            </a:r>
          </a:p>
        </p:txBody>
      </p:sp>
      <p:sp>
        <p:nvSpPr>
          <p:cNvPr id="3" name="Content Placeholder 2">
            <a:extLst>
              <a:ext uri="{FF2B5EF4-FFF2-40B4-BE49-F238E27FC236}">
                <a16:creationId xmlns:a16="http://schemas.microsoft.com/office/drawing/2014/main" id="{0F8F7E99-9B83-437A-9D53-113C09D9B1C2}"/>
              </a:ext>
            </a:extLst>
          </p:cNvPr>
          <p:cNvSpPr>
            <a:spLocks noGrp="1"/>
          </p:cNvSpPr>
          <p:nvPr>
            <p:ph idx="1"/>
          </p:nvPr>
        </p:nvSpPr>
        <p:spPr/>
        <p:txBody>
          <a:bodyPr/>
          <a:lstStyle/>
          <a:p>
            <a:r>
              <a:rPr lang="en-US" i="1" dirty="0">
                <a:solidFill>
                  <a:srgbClr val="7030A0"/>
                </a:solidFill>
              </a:rPr>
              <a:t>Tree</a:t>
            </a:r>
            <a:r>
              <a:rPr lang="en-US" dirty="0"/>
              <a:t> can also be used to generate a file directory; however, the </a:t>
            </a:r>
            <a:r>
              <a:rPr lang="en-US" dirty="0" err="1"/>
              <a:t>ouput</a:t>
            </a:r>
            <a:r>
              <a:rPr lang="en-US" dirty="0"/>
              <a:t> is in a tree-like format. Also, you would point the tool towards the </a:t>
            </a:r>
            <a:r>
              <a:rPr lang="en-US" i="1" dirty="0">
                <a:solidFill>
                  <a:srgbClr val="7030A0"/>
                </a:solidFill>
              </a:rPr>
              <a:t>‘/media/$USER/&lt;volume serial number&gt;’ </a:t>
            </a:r>
            <a:r>
              <a:rPr lang="en-US" dirty="0"/>
              <a:t>directory instead of the disk image file.  </a:t>
            </a:r>
          </a:p>
          <a:p>
            <a:pPr lvl="1"/>
            <a:r>
              <a:rPr lang="en-US" dirty="0"/>
              <a:t>Unlike </a:t>
            </a:r>
            <a:r>
              <a:rPr lang="en-US" i="1" dirty="0" err="1">
                <a:solidFill>
                  <a:srgbClr val="7030A0"/>
                </a:solidFill>
              </a:rPr>
              <a:t>fls</a:t>
            </a:r>
            <a:r>
              <a:rPr lang="en-US" dirty="0"/>
              <a:t>, Tree does not provide the </a:t>
            </a:r>
            <a:r>
              <a:rPr lang="en-US" dirty="0" err="1"/>
              <a:t>inode</a:t>
            </a:r>
            <a:r>
              <a:rPr lang="en-US" dirty="0"/>
              <a:t> numbers for the files. </a:t>
            </a:r>
          </a:p>
          <a:p>
            <a:r>
              <a:rPr lang="en-US" dirty="0"/>
              <a:t>An alternative for using </a:t>
            </a:r>
            <a:r>
              <a:rPr lang="en-US" dirty="0" err="1"/>
              <a:t>Regripper’s</a:t>
            </a:r>
            <a:r>
              <a:rPr lang="en-US" dirty="0"/>
              <a:t> </a:t>
            </a:r>
            <a:r>
              <a:rPr lang="en-US" i="1" dirty="0" err="1">
                <a:solidFill>
                  <a:srgbClr val="7030A0"/>
                </a:solidFill>
              </a:rPr>
              <a:t>recentdocs</a:t>
            </a:r>
            <a:r>
              <a:rPr lang="en-US" dirty="0"/>
              <a:t> plugin is a tool that looks at the jump lists. </a:t>
            </a:r>
            <a:r>
              <a:rPr lang="en-US" dirty="0" err="1">
                <a:solidFill>
                  <a:srgbClr val="7030A0"/>
                </a:solidFill>
              </a:rPr>
              <a:t>JLECmd</a:t>
            </a:r>
            <a:r>
              <a:rPr lang="en-US" dirty="0"/>
              <a:t> is a tool that can do this. </a:t>
            </a:r>
          </a:p>
          <a:p>
            <a:pPr lvl="1"/>
            <a:r>
              <a:rPr lang="en-US" dirty="0"/>
              <a:t>See: </a:t>
            </a:r>
            <a:r>
              <a:rPr lang="en-US" i="1" dirty="0">
                <a:solidFill>
                  <a:srgbClr val="7030A0"/>
                </a:solidFill>
              </a:rPr>
              <a:t>‘/Users/Kamryn/</a:t>
            </a:r>
            <a:r>
              <a:rPr lang="en-US" i="1" dirty="0" err="1">
                <a:solidFill>
                  <a:srgbClr val="7030A0"/>
                </a:solidFill>
              </a:rPr>
              <a:t>AppData</a:t>
            </a:r>
            <a:r>
              <a:rPr lang="en-US" i="1" dirty="0">
                <a:solidFill>
                  <a:srgbClr val="7030A0"/>
                </a:solidFill>
              </a:rPr>
              <a:t>/Roaming/Microsoft/Windows/Recent/’</a:t>
            </a:r>
          </a:p>
        </p:txBody>
      </p:sp>
    </p:spTree>
    <p:extLst>
      <p:ext uri="{BB962C8B-B14F-4D97-AF65-F5344CB8AC3E}">
        <p14:creationId xmlns:p14="http://schemas.microsoft.com/office/powerpoint/2010/main" val="18056912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0532D-6C75-4514-9FFB-CE4D7B3A818B}"/>
              </a:ext>
            </a:extLst>
          </p:cNvPr>
          <p:cNvSpPr>
            <a:spLocks noGrp="1"/>
          </p:cNvSpPr>
          <p:nvPr>
            <p:ph type="title"/>
          </p:nvPr>
        </p:nvSpPr>
        <p:spPr/>
        <p:txBody>
          <a:bodyPr/>
          <a:lstStyle/>
          <a:p>
            <a:r>
              <a:rPr lang="en-US" dirty="0"/>
              <a:t>Next Presentation</a:t>
            </a:r>
          </a:p>
        </p:txBody>
      </p:sp>
      <p:sp>
        <p:nvSpPr>
          <p:cNvPr id="3" name="Content Placeholder 2">
            <a:extLst>
              <a:ext uri="{FF2B5EF4-FFF2-40B4-BE49-F238E27FC236}">
                <a16:creationId xmlns:a16="http://schemas.microsoft.com/office/drawing/2014/main" id="{C65D6A00-FCD7-4819-A3D3-2B91D0A4460A}"/>
              </a:ext>
            </a:extLst>
          </p:cNvPr>
          <p:cNvSpPr>
            <a:spLocks noGrp="1"/>
          </p:cNvSpPr>
          <p:nvPr>
            <p:ph idx="1"/>
          </p:nvPr>
        </p:nvSpPr>
        <p:spPr/>
        <p:txBody>
          <a:bodyPr/>
          <a:lstStyle/>
          <a:p>
            <a:r>
              <a:rPr lang="en-US" dirty="0">
                <a:hlinkClick r:id="rId2" action="ppaction://hlinkpres?slideindex=1&amp;slidetitle=Illegal Download Case  MFT Timeline"/>
              </a:rPr>
              <a:t>MFT Timeline</a:t>
            </a:r>
            <a:endParaRPr lang="en-US" dirty="0"/>
          </a:p>
        </p:txBody>
      </p:sp>
    </p:spTree>
    <p:extLst>
      <p:ext uri="{BB962C8B-B14F-4D97-AF65-F5344CB8AC3E}">
        <p14:creationId xmlns:p14="http://schemas.microsoft.com/office/powerpoint/2010/main" val="1931440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3704B-95A2-4DDF-97FE-EDBCDC01EE6A}"/>
              </a:ext>
            </a:extLst>
          </p:cNvPr>
          <p:cNvSpPr>
            <a:spLocks noGrp="1"/>
          </p:cNvSpPr>
          <p:nvPr>
            <p:ph type="title"/>
          </p:nvPr>
        </p:nvSpPr>
        <p:spPr/>
        <p:txBody>
          <a:bodyPr/>
          <a:lstStyle/>
          <a:p>
            <a:r>
              <a:rPr lang="en-US" dirty="0"/>
              <a:t>Mount the disk image</a:t>
            </a:r>
          </a:p>
        </p:txBody>
      </p:sp>
      <p:sp>
        <p:nvSpPr>
          <p:cNvPr id="3" name="Content Placeholder 2">
            <a:extLst>
              <a:ext uri="{FF2B5EF4-FFF2-40B4-BE49-F238E27FC236}">
                <a16:creationId xmlns:a16="http://schemas.microsoft.com/office/drawing/2014/main" id="{582C8961-93D2-4A00-BA2B-520BA5EAEE02}"/>
              </a:ext>
            </a:extLst>
          </p:cNvPr>
          <p:cNvSpPr>
            <a:spLocks noGrp="1"/>
          </p:cNvSpPr>
          <p:nvPr>
            <p:ph idx="1"/>
          </p:nvPr>
        </p:nvSpPr>
        <p:spPr>
          <a:xfrm>
            <a:off x="838200" y="1690688"/>
            <a:ext cx="10515600" cy="4351338"/>
          </a:xfrm>
        </p:spPr>
        <p:txBody>
          <a:bodyPr>
            <a:normAutofit lnSpcReduction="10000"/>
          </a:bodyPr>
          <a:lstStyle/>
          <a:p>
            <a:r>
              <a:rPr lang="en-US" dirty="0"/>
              <a:t>To mount the disk image, use the </a:t>
            </a:r>
            <a:r>
              <a:rPr lang="en-US" i="1" dirty="0" err="1">
                <a:solidFill>
                  <a:srgbClr val="7030A0"/>
                </a:solidFill>
              </a:rPr>
              <a:t>losetup</a:t>
            </a:r>
            <a:r>
              <a:rPr lang="en-US" dirty="0"/>
              <a:t> command. For this task, we will create a script. When executed, the script will mount the disk image.</a:t>
            </a:r>
          </a:p>
          <a:p>
            <a:endParaRPr lang="en-US" dirty="0"/>
          </a:p>
          <a:p>
            <a:endParaRPr lang="en-US" dirty="0"/>
          </a:p>
          <a:p>
            <a:endParaRPr lang="en-US" dirty="0"/>
          </a:p>
          <a:p>
            <a:r>
              <a:rPr lang="en-US" dirty="0"/>
              <a:t>Nano is a text editor within the terminal. With this command, we are editing a new file titled ‘</a:t>
            </a:r>
            <a:r>
              <a:rPr lang="en-US" i="1" dirty="0" err="1">
                <a:solidFill>
                  <a:srgbClr val="7030A0"/>
                </a:solidFill>
              </a:rPr>
              <a:t>mount_disk_image</a:t>
            </a:r>
            <a:r>
              <a:rPr lang="en-US" dirty="0"/>
              <a:t>’, which we will make into a bash script. </a:t>
            </a:r>
          </a:p>
          <a:p>
            <a:pPr lvl="1"/>
            <a:r>
              <a:rPr lang="en-US" dirty="0"/>
              <a:t>Alternatively, you can use Vim/</a:t>
            </a:r>
            <a:r>
              <a:rPr lang="en-US" dirty="0" err="1"/>
              <a:t>NeoVim</a:t>
            </a:r>
            <a:r>
              <a:rPr lang="en-US" dirty="0"/>
              <a:t> if you are familiar with this program (only recommended for advanced users). </a:t>
            </a:r>
          </a:p>
        </p:txBody>
      </p:sp>
      <p:pic>
        <p:nvPicPr>
          <p:cNvPr id="7" name="Picture 6">
            <a:extLst>
              <a:ext uri="{FF2B5EF4-FFF2-40B4-BE49-F238E27FC236}">
                <a16:creationId xmlns:a16="http://schemas.microsoft.com/office/drawing/2014/main" id="{49DF4B90-BF93-48AF-839B-5C58118AEE0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2849880"/>
            <a:ext cx="6877050" cy="1158240"/>
          </a:xfrm>
          <a:prstGeom prst="rect">
            <a:avLst/>
          </a:prstGeom>
        </p:spPr>
      </p:pic>
    </p:spTree>
    <p:extLst>
      <p:ext uri="{BB962C8B-B14F-4D97-AF65-F5344CB8AC3E}">
        <p14:creationId xmlns:p14="http://schemas.microsoft.com/office/powerpoint/2010/main" val="1741348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F8F16-E4B5-4122-8A2B-20FA19EA8027}"/>
              </a:ext>
            </a:extLst>
          </p:cNvPr>
          <p:cNvSpPr>
            <a:spLocks noGrp="1"/>
          </p:cNvSpPr>
          <p:nvPr>
            <p:ph type="title"/>
          </p:nvPr>
        </p:nvSpPr>
        <p:spPr/>
        <p:txBody>
          <a:bodyPr/>
          <a:lstStyle/>
          <a:p>
            <a:r>
              <a:rPr lang="en-US" dirty="0"/>
              <a:t>How to use </a:t>
            </a:r>
            <a:r>
              <a:rPr lang="en-US" i="1" dirty="0">
                <a:solidFill>
                  <a:srgbClr val="7030A0"/>
                </a:solidFill>
              </a:rPr>
              <a:t>echo</a:t>
            </a:r>
            <a:r>
              <a:rPr lang="en-US" dirty="0"/>
              <a:t>, </a:t>
            </a:r>
            <a:r>
              <a:rPr lang="en-US" i="1" dirty="0" err="1">
                <a:solidFill>
                  <a:srgbClr val="7030A0"/>
                </a:solidFill>
              </a:rPr>
              <a:t>losetup</a:t>
            </a:r>
            <a:r>
              <a:rPr lang="en-US" dirty="0"/>
              <a:t>, and </a:t>
            </a:r>
            <a:r>
              <a:rPr lang="en-US" i="1" dirty="0" err="1">
                <a:solidFill>
                  <a:srgbClr val="7030A0"/>
                </a:solidFill>
              </a:rPr>
              <a:t>chmod</a:t>
            </a:r>
            <a:r>
              <a:rPr lang="en-US" dirty="0"/>
              <a:t> </a:t>
            </a:r>
          </a:p>
        </p:txBody>
      </p:sp>
      <p:sp>
        <p:nvSpPr>
          <p:cNvPr id="3" name="Content Placeholder 2">
            <a:extLst>
              <a:ext uri="{FF2B5EF4-FFF2-40B4-BE49-F238E27FC236}">
                <a16:creationId xmlns:a16="http://schemas.microsoft.com/office/drawing/2014/main" id="{748668B2-B008-445F-8EF0-B9F506161F14}"/>
              </a:ext>
            </a:extLst>
          </p:cNvPr>
          <p:cNvSpPr>
            <a:spLocks noGrp="1"/>
          </p:cNvSpPr>
          <p:nvPr>
            <p:ph idx="1"/>
          </p:nvPr>
        </p:nvSpPr>
        <p:spPr/>
        <p:txBody>
          <a:bodyPr/>
          <a:lstStyle/>
          <a:p>
            <a:r>
              <a:rPr lang="en-US" dirty="0"/>
              <a:t>Echo prints the characters you type in.</a:t>
            </a:r>
          </a:p>
          <a:p>
            <a:pPr lvl="1"/>
            <a:r>
              <a:rPr lang="en-US" dirty="0"/>
              <a:t>Try this command: </a:t>
            </a:r>
            <a:r>
              <a:rPr lang="en-US" dirty="0">
                <a:solidFill>
                  <a:srgbClr val="00B0F0"/>
                </a:solidFill>
              </a:rPr>
              <a:t>echo ‘Hello world!’ </a:t>
            </a:r>
          </a:p>
          <a:p>
            <a:pPr lvl="1"/>
            <a:r>
              <a:rPr lang="en-US" dirty="0">
                <a:solidFill>
                  <a:srgbClr val="00B0F0"/>
                </a:solidFill>
              </a:rPr>
              <a:t>Hello world! </a:t>
            </a:r>
            <a:r>
              <a:rPr lang="en-US" dirty="0"/>
              <a:t>should be printed below this command. </a:t>
            </a:r>
          </a:p>
          <a:p>
            <a:r>
              <a:rPr lang="en-US" i="1" dirty="0" err="1">
                <a:solidFill>
                  <a:srgbClr val="7030A0"/>
                </a:solidFill>
              </a:rPr>
              <a:t>losetup</a:t>
            </a:r>
            <a:r>
              <a:rPr lang="en-US" dirty="0"/>
              <a:t> will mount the disk image as a device on the system. </a:t>
            </a:r>
          </a:p>
          <a:p>
            <a:r>
              <a:rPr lang="en-US" i="1" dirty="0" err="1">
                <a:solidFill>
                  <a:srgbClr val="7030A0"/>
                </a:solidFill>
              </a:rPr>
              <a:t>chmod</a:t>
            </a:r>
            <a:r>
              <a:rPr lang="en-US" dirty="0"/>
              <a:t> modifies the file permissions.</a:t>
            </a:r>
          </a:p>
          <a:p>
            <a:pPr lvl="1"/>
            <a:r>
              <a:rPr lang="en-US" dirty="0"/>
              <a:t>By using the argument </a:t>
            </a:r>
            <a:r>
              <a:rPr lang="en-US" i="1" dirty="0">
                <a:solidFill>
                  <a:srgbClr val="7030A0"/>
                </a:solidFill>
              </a:rPr>
              <a:t>+x</a:t>
            </a:r>
            <a:r>
              <a:rPr lang="en-US" dirty="0"/>
              <a:t>, we can make a file executable. </a:t>
            </a:r>
          </a:p>
          <a:p>
            <a:pPr lvl="1"/>
            <a:r>
              <a:rPr lang="en-US" dirty="0"/>
              <a:t>We will do this in the next slide to make the script executable.  </a:t>
            </a:r>
          </a:p>
        </p:txBody>
      </p:sp>
    </p:spTree>
    <p:extLst>
      <p:ext uri="{BB962C8B-B14F-4D97-AF65-F5344CB8AC3E}">
        <p14:creationId xmlns:p14="http://schemas.microsoft.com/office/powerpoint/2010/main" val="1370261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D1A72-2F7E-4C37-BAAB-3CA158CFBB78}"/>
              </a:ext>
            </a:extLst>
          </p:cNvPr>
          <p:cNvSpPr>
            <a:spLocks noGrp="1"/>
          </p:cNvSpPr>
          <p:nvPr>
            <p:ph type="title"/>
          </p:nvPr>
        </p:nvSpPr>
        <p:spPr/>
        <p:txBody>
          <a:bodyPr/>
          <a:lstStyle/>
          <a:p>
            <a:r>
              <a:rPr lang="en-US" dirty="0"/>
              <a:t>How to get help for </a:t>
            </a:r>
            <a:r>
              <a:rPr lang="en-US" i="1" dirty="0" err="1">
                <a:solidFill>
                  <a:srgbClr val="7030A0"/>
                </a:solidFill>
              </a:rPr>
              <a:t>losetup</a:t>
            </a:r>
            <a:r>
              <a:rPr lang="en-US" dirty="0"/>
              <a:t>.</a:t>
            </a:r>
          </a:p>
        </p:txBody>
      </p:sp>
      <p:pic>
        <p:nvPicPr>
          <p:cNvPr id="5" name="Content Placeholder 4">
            <a:extLst>
              <a:ext uri="{FF2B5EF4-FFF2-40B4-BE49-F238E27FC236}">
                <a16:creationId xmlns:a16="http://schemas.microsoft.com/office/drawing/2014/main" id="{9FEFC28C-35B0-46F6-BC76-53011A816959}"/>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376314"/>
            <a:ext cx="7919301" cy="4892512"/>
          </a:xfrm>
        </p:spPr>
      </p:pic>
    </p:spTree>
    <p:extLst>
      <p:ext uri="{BB962C8B-B14F-4D97-AF65-F5344CB8AC3E}">
        <p14:creationId xmlns:p14="http://schemas.microsoft.com/office/powerpoint/2010/main" val="3955286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B2C4E-9F82-4120-A08F-F19FBAA759ED}"/>
              </a:ext>
            </a:extLst>
          </p:cNvPr>
          <p:cNvSpPr>
            <a:spLocks noGrp="1"/>
          </p:cNvSpPr>
          <p:nvPr>
            <p:ph type="title"/>
          </p:nvPr>
        </p:nvSpPr>
        <p:spPr/>
        <p:txBody>
          <a:bodyPr/>
          <a:lstStyle/>
          <a:p>
            <a:r>
              <a:rPr lang="en-US" dirty="0"/>
              <a:t>How to get help for </a:t>
            </a:r>
            <a:r>
              <a:rPr lang="en-US" i="1" dirty="0" err="1">
                <a:solidFill>
                  <a:srgbClr val="7030A0"/>
                </a:solidFill>
              </a:rPr>
              <a:t>chmod</a:t>
            </a:r>
            <a:r>
              <a:rPr lang="en-US" dirty="0"/>
              <a:t>.</a:t>
            </a:r>
          </a:p>
        </p:txBody>
      </p:sp>
      <p:pic>
        <p:nvPicPr>
          <p:cNvPr id="5" name="Content Placeholder 4">
            <a:extLst>
              <a:ext uri="{FF2B5EF4-FFF2-40B4-BE49-F238E27FC236}">
                <a16:creationId xmlns:a16="http://schemas.microsoft.com/office/drawing/2014/main" id="{AE4C3838-B14B-4AA5-B9FE-9DECD0B85DA0}"/>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100965" y="4114795"/>
            <a:ext cx="11990070" cy="2197088"/>
          </a:xfrm>
        </p:spPr>
      </p:pic>
      <p:pic>
        <p:nvPicPr>
          <p:cNvPr id="7" name="Picture 6">
            <a:extLst>
              <a:ext uri="{FF2B5EF4-FFF2-40B4-BE49-F238E27FC236}">
                <a16:creationId xmlns:a16="http://schemas.microsoft.com/office/drawing/2014/main" id="{4B80CD79-9596-4505-B313-73C212DF329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838200" y="1690688"/>
            <a:ext cx="9974580" cy="2197088"/>
          </a:xfrm>
          <a:prstGeom prst="rect">
            <a:avLst/>
          </a:prstGeom>
        </p:spPr>
      </p:pic>
    </p:spTree>
    <p:extLst>
      <p:ext uri="{BB962C8B-B14F-4D97-AF65-F5344CB8AC3E}">
        <p14:creationId xmlns:p14="http://schemas.microsoft.com/office/powerpoint/2010/main" val="18659694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IST_Data_Leakage_01_Registry" id="{837B0C27-82E6-491A-92AF-1419744DB0E7}" vid="{1F6C3F20-0490-4966-8323-6D9D9165B29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NIST_Data_Leakage_01_Registry</Template>
  <TotalTime>1282</TotalTime>
  <Words>2305</Words>
  <Application>Microsoft Office PowerPoint</Application>
  <PresentationFormat>Widescreen</PresentationFormat>
  <Paragraphs>214</Paragraphs>
  <Slides>51</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51</vt:i4>
      </vt:variant>
    </vt:vector>
  </HeadingPairs>
  <TitlesOfParts>
    <vt:vector size="55" baseType="lpstr">
      <vt:lpstr>Arial</vt:lpstr>
      <vt:lpstr>Calibri</vt:lpstr>
      <vt:lpstr>Calibri Light</vt:lpstr>
      <vt:lpstr>Office Theme</vt:lpstr>
      <vt:lpstr>P2P Data Leakage (Registry and File Directory)</vt:lpstr>
      <vt:lpstr>Objectives</vt:lpstr>
      <vt:lpstr>What is a Torrent client?</vt:lpstr>
      <vt:lpstr>What are torrent files?</vt:lpstr>
      <vt:lpstr>A simple scenario</vt:lpstr>
      <vt:lpstr>Mount the disk image</vt:lpstr>
      <vt:lpstr>How to use echo, losetup, and chmod </vt:lpstr>
      <vt:lpstr>How to get help for losetup.</vt:lpstr>
      <vt:lpstr>How to get help for chmod.</vt:lpstr>
      <vt:lpstr>Mount the disk image.</vt:lpstr>
      <vt:lpstr>Mount the disk image.</vt:lpstr>
      <vt:lpstr>Create folder(s) to store exported files.</vt:lpstr>
      <vt:lpstr>Copy Registry files from the mounted disk image to your ‘Registry Files’ folder.</vt:lpstr>
      <vt:lpstr>How to use Regripper.</vt:lpstr>
      <vt:lpstr>How to get help for Regripper.</vt:lpstr>
      <vt:lpstr>List plugins for Regripper.</vt:lpstr>
      <vt:lpstr>Use Regripper to see what the system’s timezone is.</vt:lpstr>
      <vt:lpstr>How to read the timezone plugin’s output. </vt:lpstr>
      <vt:lpstr>What is UTC? (We use UTC in labs)</vt:lpstr>
      <vt:lpstr>Use Regripper to see what operating system was installed on the system.</vt:lpstr>
      <vt:lpstr>Use Regripper to get the system’s name.</vt:lpstr>
      <vt:lpstr>Use Regripper to see the user accounts on the system.</vt:lpstr>
      <vt:lpstr>Explanation</vt:lpstr>
      <vt:lpstr>Alternate Ways of Answering the Question</vt:lpstr>
      <vt:lpstr>3. What was the last account to logon?</vt:lpstr>
      <vt:lpstr>Use Regripper to discover the user who most recently logged on and when that logon took place.</vt:lpstr>
      <vt:lpstr>Explanation</vt:lpstr>
      <vt:lpstr>Alternate Ways of Answering the Question</vt:lpstr>
      <vt:lpstr>4. When was the computer shut down?</vt:lpstr>
      <vt:lpstr>Use Regripper to find out when the most recent shutdown took place.</vt:lpstr>
      <vt:lpstr>Explanation</vt:lpstr>
      <vt:lpstr>Alternate Ways of Answering the Question</vt:lpstr>
      <vt:lpstr>5. Generate a directory listing of the files on the pc. Can you identify any applications and/or files of interest?</vt:lpstr>
      <vt:lpstr>Use Regripper to see what the user recently opened. </vt:lpstr>
      <vt:lpstr>How to use fls</vt:lpstr>
      <vt:lpstr>How to get help for fls.</vt:lpstr>
      <vt:lpstr>Use fls to generate a directory listing. </vt:lpstr>
      <vt:lpstr>Use grep to search for torrent applications.</vt:lpstr>
      <vt:lpstr>Use grep to search for torrent files. </vt:lpstr>
      <vt:lpstr>Use grep to search for .mp3 files.</vt:lpstr>
      <vt:lpstr>Use grep to search for text files.</vt:lpstr>
      <vt:lpstr>Use grep to search for email client. </vt:lpstr>
      <vt:lpstr>Use grep to search for web browsers.</vt:lpstr>
      <vt:lpstr>Look for directories/files seen from Regripper’s recentdocs plugin. </vt:lpstr>
      <vt:lpstr>Explanation</vt:lpstr>
      <vt:lpstr>What the discovered torrent files mean for the investigation.</vt:lpstr>
      <vt:lpstr>(Optional) Fix the output from fls</vt:lpstr>
      <vt:lpstr>Use echo to create column titles, then cat to output the contents of our recently created text file. Redirect output to a new text file.</vt:lpstr>
      <vt:lpstr>Here is how it would look in a GUI application.</vt:lpstr>
      <vt:lpstr>Alternate Ways of Answering the Question</vt:lpstr>
      <vt:lpstr>Next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Illegal Download</dc:title>
  <dc:creator>Malcolm Hayward</dc:creator>
  <cp:lastModifiedBy>Weifeng Xu</cp:lastModifiedBy>
  <cp:revision>1</cp:revision>
  <dcterms:created xsi:type="dcterms:W3CDTF">2021-05-02T06:09:48Z</dcterms:created>
  <dcterms:modified xsi:type="dcterms:W3CDTF">2021-06-23T19:46:01Z</dcterms:modified>
</cp:coreProperties>
</file>

<file path=docProps/thumbnail.jpeg>
</file>